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1854" r:id="rId5"/>
    <p:sldId id="1856" r:id="rId6"/>
    <p:sldId id="1857" r:id="rId7"/>
    <p:sldId id="387" r:id="rId8"/>
    <p:sldId id="257" r:id="rId9"/>
    <p:sldId id="1807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yriad Pro" panose="020B0503030403020204" charset="0"/>
      <p:regular r:id="rId17"/>
      <p:bold r:id="rId18"/>
      <p:italic r:id="rId19"/>
      <p:boldItalic r:id="rId2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5" autoAdjust="0"/>
    <p:restoredTop sz="93404" autoAdjust="0"/>
  </p:normalViewPr>
  <p:slideViewPr>
    <p:cSldViewPr snapToGrid="0">
      <p:cViewPr varScale="1">
        <p:scale>
          <a:sx n="60" d="100"/>
          <a:sy n="60" d="100"/>
        </p:scale>
        <p:origin x="672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ADE46DC-61A8-46B1-B8C9-BBF86F71AC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895E0A-D3F0-4656-BBCD-80A9865724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F4C8A-A48C-4E58-BB2E-37E888725D80}" type="datetimeFigureOut">
              <a:rPr lang="cs-CZ" smtClean="0"/>
              <a:t>03.09.2022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5A22C1-0776-4FEE-9A20-52C74E6D0A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AC7678-B73E-421C-9E33-C768A8D1A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BFCC5-44E6-49CA-83CB-649DB45194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9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2D92B-B46C-42CF-8D66-4E2D8ECA3F6C}" type="datetimeFigureOut">
              <a:rPr lang="cs-CZ" smtClean="0"/>
              <a:t>03.09.2022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23ACF-7513-420E-9FD6-96836869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15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55110-F32E-4956-85A5-309BAE6D17F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77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55110-F32E-4956-85A5-309BAE6D17F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55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55110-F32E-4956-85A5-309BAE6D17F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26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  </a:t>
            </a:r>
            <a:r>
              <a:rPr lang="cs-CZ" dirty="0" err="1"/>
              <a:t>jhzjmjhhmjnjjuzjuukzujzzzzzuuu</a:t>
            </a:r>
            <a:r>
              <a:rPr lang="cs-CZ" dirty="0"/>
              <a:t> </a:t>
            </a:r>
            <a:r>
              <a:rPr lang="cs-CZ" dirty="0" err="1"/>
              <a:t>uhuhjhhjjh</a:t>
            </a:r>
            <a:r>
              <a:rPr lang="cs-CZ" dirty="0"/>
              <a:t>.          </a:t>
            </a:r>
            <a:r>
              <a:rPr lang="cs-CZ" dirty="0" err="1"/>
              <a:t>uuu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3ACF-7513-420E-9FD6-96836869B75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48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55110-F32E-4956-85A5-309BAE6D17F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23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C026A-ED42-4E0D-94FE-DDA81D91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2915AD-53C2-4882-BEDE-23DF76D5C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2641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+ logo + loga svaz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48AF0D-0824-492C-915F-93A2CA64B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918" y="1825625"/>
            <a:ext cx="47880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C9CAE7D-4DED-430A-9008-1024B2EB3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768" y="1825625"/>
            <a:ext cx="47880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D6D6B0-2076-41E8-8EA8-F3725D6C5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723" y="509319"/>
            <a:ext cx="790324" cy="1152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3575B32-681D-4FA6-B595-845E9698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18" y="365125"/>
            <a:ext cx="984885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BA2A525-609F-4FB1-B069-AC4C67CD0E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1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83992-F062-448E-BCC9-81DC442A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1C4307-B6CE-4646-969E-D43F18D7A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694ABA3-490E-4AE4-BE61-9FC30D93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BF17F4-B582-4EC2-8373-96AE2871F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AF3713-4728-4AC7-94A0-FA874414A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1748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1C4307-B6CE-4646-969E-D43F18D7A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18" y="1681163"/>
            <a:ext cx="4492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694ABA3-490E-4AE4-BE61-9FC30D93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918" y="2505075"/>
            <a:ext cx="449262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BF17F4-B582-4EC2-8373-96AE2871F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7606" y="1681163"/>
            <a:ext cx="45147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AF3713-4728-4AC7-94A0-FA874414A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7606" y="2505075"/>
            <a:ext cx="451475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7200FBC-A4F7-4483-AA9F-9CF4E0DC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18" y="327025"/>
            <a:ext cx="984885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3E6F87-5402-461D-ACD3-4CCB92B7A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17" y="509319"/>
            <a:ext cx="79032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4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+ logo + loga svaz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1C4307-B6CE-4646-969E-D43F18D7A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18" y="1681163"/>
            <a:ext cx="4492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694ABA3-490E-4AE4-BE61-9FC30D93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918" y="2505075"/>
            <a:ext cx="449262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BF17F4-B582-4EC2-8373-96AE2871F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7606" y="1681163"/>
            <a:ext cx="45147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AF3713-4728-4AC7-94A0-FA874414A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7606" y="2505075"/>
            <a:ext cx="451475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7200FBC-A4F7-4483-AA9F-9CF4E0DC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18" y="327025"/>
            <a:ext cx="984885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3E6F87-5402-461D-ACD3-4CCB92B7A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16" y="509319"/>
            <a:ext cx="790324" cy="1152000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643F6923-2E6D-4837-947F-A2C7E0D30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8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A74DD-5A4C-407D-9E2F-D2F590FB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5355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139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ČMKOS + loga svaz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D7F39CF-EAF8-4D6B-86B5-0D768187F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59" y="565672"/>
            <a:ext cx="3287282" cy="4791642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2BBC4D6-0ADD-49B6-813D-45FCB95AD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ord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3BE27E4-D59F-450A-AC38-51AB31809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3" y="560583"/>
            <a:ext cx="9071634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95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a svaz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7FE2BED-8631-4AF5-9A61-4BF42C330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63726-40FC-43D6-AC99-46334680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C2FDF2-D538-4BAF-A14F-0B4F6173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67FFCA2-DD15-46FD-8DB8-C9B4606B2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5698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+ závor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13823-E89F-4744-9928-31C8E126E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3DB534-3E9F-40C2-A2EC-FBFAC7BE3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25414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D22FD-2526-4D17-9B42-FA733EE1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A26E1C-726C-4B28-B4AE-7743CE0AF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31AB16-97E5-4D41-B8F2-D1DE0DAA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3130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+ logo + logo svaz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13823-E89F-4744-9928-31C8E126E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8892"/>
            <a:ext cx="9144000" cy="177216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3DB534-3E9F-40C2-A2EC-FBFAC7BE3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4875"/>
            <a:ext cx="9144000" cy="504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7F39CF-EAF8-4D6B-86B5-0D768187F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11" y="3193482"/>
            <a:ext cx="1874378" cy="273215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ECE8326-A243-400E-B3B3-1FCE50FCF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+ loga svaz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C026A-ED42-4E0D-94FE-DDA81D91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2915AD-53C2-4882-BEDE-23DF76D5C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C18CAC1-8713-43BC-AE43-CCCF436BE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5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C026A-ED42-4E0D-94FE-DDA81D91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18" y="365125"/>
            <a:ext cx="984885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2915AD-53C2-4882-BEDE-23DF76D5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18" y="1825625"/>
            <a:ext cx="98488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7941D3-377E-4B52-A864-6BA32E88A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723" y="509319"/>
            <a:ext cx="79032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4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+ logo + loga svaz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C026A-ED42-4E0D-94FE-DDA81D91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18" y="365125"/>
            <a:ext cx="984885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2915AD-53C2-4882-BEDE-23DF76D5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18" y="1825625"/>
            <a:ext cx="98488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7941D3-377E-4B52-A864-6BA32E88A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724" y="509319"/>
            <a:ext cx="790324" cy="1152000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74CC2932-5F31-4AFD-A55D-405E322E9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D4F90-815B-4B9B-989A-786CC23D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23BCB1-8E92-4033-B7DC-6CF89068B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739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D046A-9551-49ED-A0D4-C096439C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35FBF7-498D-49A9-ACE8-039A8826C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D0B4631-0629-45FE-A9FE-787401F9F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41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48AF0D-0824-492C-915F-93A2CA64B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918" y="1825625"/>
            <a:ext cx="47880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C9CAE7D-4DED-430A-9008-1024B2EB3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768" y="1825625"/>
            <a:ext cx="47880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D6D6B0-2076-41E8-8EA8-F3725D6C5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723" y="509319"/>
            <a:ext cx="790324" cy="1152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3575B32-681D-4FA6-B595-845E9698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18" y="365125"/>
            <a:ext cx="984885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9091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2D618F0-BB19-4130-BBFC-87558D00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DEAE1D-A1D4-4EDF-A5B3-9289F753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67511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731" r:id="rId2"/>
    <p:sldLayoutId id="2147483694" r:id="rId3"/>
    <p:sldLayoutId id="2147483697" r:id="rId4"/>
    <p:sldLayoutId id="2147483687" r:id="rId5"/>
    <p:sldLayoutId id="2147483698" r:id="rId6"/>
    <p:sldLayoutId id="2147483651" r:id="rId7"/>
    <p:sldLayoutId id="2147483688" r:id="rId8"/>
    <p:sldLayoutId id="2147483652" r:id="rId9"/>
    <p:sldLayoutId id="2147483699" r:id="rId10"/>
    <p:sldLayoutId id="2147483653" r:id="rId11"/>
    <p:sldLayoutId id="2147483691" r:id="rId12"/>
    <p:sldLayoutId id="2147483700" r:id="rId13"/>
    <p:sldLayoutId id="2147483654" r:id="rId14"/>
    <p:sldLayoutId id="2147483655" r:id="rId15"/>
    <p:sldLayoutId id="2147483728" r:id="rId16"/>
    <p:sldLayoutId id="2147483729" r:id="rId17"/>
    <p:sldLayoutId id="2147483730" r:id="rId18"/>
    <p:sldLayoutId id="2147483656" r:id="rId19"/>
    <p:sldLayoutId id="214748365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21634E2-05F4-88A9-CEAE-491F8B3A7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7" y="1285616"/>
            <a:ext cx="9865757" cy="41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Obrázek 2" descr="Obsah obrázku osoba, lidé, exteriér, dav&#10;&#10;Popis byl vytvořen automaticky">
            <a:extLst>
              <a:ext uri="{FF2B5EF4-FFF2-40B4-BE49-F238E27FC236}">
                <a16:creationId xmlns:a16="http://schemas.microsoft.com/office/drawing/2014/main" id="{89034D1D-9427-3356-B0B7-1C40F042A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610" y="0"/>
            <a:ext cx="12727477" cy="848912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A264956-A730-2FCB-D8C5-E164947F09F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058196" y="258445"/>
            <a:ext cx="763668" cy="10849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94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Obrázek 3" descr="Obsah obrázku text, osoba, exteriér, dav&#10;&#10;Popis byl vytvořen automaticky">
            <a:extLst>
              <a:ext uri="{FF2B5EF4-FFF2-40B4-BE49-F238E27FC236}">
                <a16:creationId xmlns:a16="http://schemas.microsoft.com/office/drawing/2014/main" id="{F15BE5FE-9DC5-42B5-AC76-44435FAEF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814"/>
            <a:ext cx="12192000" cy="81305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2F64D3-434D-93CB-7381-D1DEDF25F96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058196" y="258445"/>
            <a:ext cx="763668" cy="10849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24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Obrázek 4" descr="Obsah obrázku osoba, exteriér, lidé, dav&#10;&#10;Popis byl vytvořen automaticky">
            <a:extLst>
              <a:ext uri="{FF2B5EF4-FFF2-40B4-BE49-F238E27FC236}">
                <a16:creationId xmlns:a16="http://schemas.microsoft.com/office/drawing/2014/main" id="{29A60B83-33C7-D541-CC3E-E14EAAFC9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367" y="-20940"/>
            <a:ext cx="14767367" cy="687893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8DDC3CB-0AA8-D35E-93CB-7C16532897A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058196" y="258445"/>
            <a:ext cx="763668" cy="10849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09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66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89E73F23-8FF5-E3DE-95DB-B5BD917C2429}"/>
              </a:ext>
            </a:extLst>
          </p:cNvPr>
          <p:cNvSpPr/>
          <p:nvPr/>
        </p:nvSpPr>
        <p:spPr>
          <a:xfrm>
            <a:off x="221436" y="593395"/>
            <a:ext cx="11565326" cy="1215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Rada ČMKOS se rozhodla uspořádat dne: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i="1" dirty="0">
                <a:solidFill>
                  <a:prstClr val="white"/>
                </a:solidFill>
                <a:latin typeface="Myriad Pro" panose="020B0503030403020204" charset="0"/>
              </a:rPr>
              <a:t>8. října 2022  </a:t>
            </a:r>
            <a:r>
              <a:rPr lang="cs-CZ" sz="4400" i="1" dirty="0">
                <a:solidFill>
                  <a:prstClr val="white"/>
                </a:solidFill>
                <a:latin typeface="Myriad Pro" panose="020B0503030403020204" charset="0"/>
              </a:rPr>
              <a:t>demonstraci 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i="1" dirty="0">
              <a:solidFill>
                <a:prstClr val="white"/>
              </a:solidFill>
              <a:latin typeface="Myriad Pro" panose="020B0503030403020204" charset="0"/>
            </a:endParaRP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800" b="1" i="1" dirty="0">
                <a:solidFill>
                  <a:prstClr val="white"/>
                </a:solidFill>
                <a:latin typeface="Myriad Pro" panose="020B0503030403020204" charset="0"/>
              </a:rPr>
              <a:t>„5 minut po dvanácté“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1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i="1" spc="-1" dirty="0">
                <a:solidFill>
                  <a:prstClr val="white"/>
                </a:solidFill>
                <a:latin typeface="Myriad Pro" panose="020B0503030403020204" charset="0"/>
              </a:rPr>
              <a:t>V kolik hodin? 12:05 hod.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i="1" spc="-1" dirty="0">
                <a:solidFill>
                  <a:prstClr val="white"/>
                </a:solidFill>
                <a:latin typeface="Myriad Pro" panose="020B0503030403020204" charset="0"/>
              </a:rPr>
              <a:t>Místo: Praha1, Václavské náměstí</a:t>
            </a: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i="1" spc="-1" dirty="0">
              <a:solidFill>
                <a:prstClr val="white"/>
              </a:solidFill>
              <a:latin typeface="Myriad Pro" panose="020B0503030403020204" charset="0"/>
            </a:endParaRPr>
          </a:p>
          <a:p>
            <a:pPr marL="0" marR="0" lvl="0" indent="0" algn="ctr" defTabSz="1105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1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Ukažme společně, co si o současné situaci myslíme!</a:t>
            </a:r>
            <a:endParaRPr kumimoji="0" lang="cs-CZ" sz="4354" b="0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113F4E-00C5-9C4E-144E-0F0F34BB23A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58196" y="258445"/>
            <a:ext cx="763668" cy="10849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685683"/>
      </p:ext>
    </p:extLst>
  </p:cSld>
  <p:clrMapOvr>
    <a:masterClrMapping/>
  </p:clrMapOvr>
</p:sld>
</file>

<file path=ppt/theme/theme1.xml><?xml version="1.0" encoding="utf-8"?>
<a:theme xmlns:a="http://schemas.openxmlformats.org/drawingml/2006/main" name="Vlnk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24d2f4-a7e5-4adf-802f-a16158bace9a" xsi:nil="true"/>
    <lcf76f155ced4ddcb4097134ff3c332f xmlns="672ea110-740f-4f3e-9fd6-378f142f854f">
      <Terms xmlns="http://schemas.microsoft.com/office/infopath/2007/PartnerControls"/>
    </lcf76f155ced4ddcb4097134ff3c332f>
    <_Flow_SignoffStatus xmlns="672ea110-740f-4f3e-9fd6-378f142f85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5BCF8259B524CB941814A146F8AAB" ma:contentTypeVersion="23" ma:contentTypeDescription="Vytvoří nový dokument" ma:contentTypeScope="" ma:versionID="350be85fab8989a0f54250b34977c9af">
  <xsd:schema xmlns:xsd="http://www.w3.org/2001/XMLSchema" xmlns:xs="http://www.w3.org/2001/XMLSchema" xmlns:p="http://schemas.microsoft.com/office/2006/metadata/properties" xmlns:ns2="672ea110-740f-4f3e-9fd6-378f142f854f" xmlns:ns3="da24d2f4-a7e5-4adf-802f-a16158bace9a" targetNamespace="http://schemas.microsoft.com/office/2006/metadata/properties" ma:root="true" ma:fieldsID="fd57616e6e16e593c33a612700ee82f7" ns2:_="" ns3:_="">
    <xsd:import namespace="672ea110-740f-4f3e-9fd6-378f142f854f"/>
    <xsd:import namespace="da24d2f4-a7e5-4adf-802f-a16158bac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ea110-740f-4f3e-9fd6-378f142f8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7" nillable="true" ma:displayName="Stav odsouhlasení" ma:internalName="Stav_x0020_odsouhlasen_x00ed_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7359cd2a-4e8b-4c09-9a72-77b5b2dc00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4d2f4-a7e5-4adf-802f-a16158ba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8a1c7d-4389-4123-b72b-4b7e74150c45}" ma:internalName="TaxCatchAll" ma:showField="CatchAllData" ma:web="da24d2f4-a7e5-4adf-802f-a16158ba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250F6F-8023-4A04-B885-01BAC65A2A1E}">
  <ds:schemaRefs>
    <ds:schemaRef ds:uri="http://schemas.microsoft.com/office/2006/metadata/properties"/>
    <ds:schemaRef ds:uri="http://schemas.microsoft.com/office/infopath/2007/PartnerControls"/>
    <ds:schemaRef ds:uri="672ea110-740f-4f3e-9fd6-378f142f854f"/>
  </ds:schemaRefs>
</ds:datastoreItem>
</file>

<file path=customXml/itemProps2.xml><?xml version="1.0" encoding="utf-8"?>
<ds:datastoreItem xmlns:ds="http://schemas.openxmlformats.org/officeDocument/2006/customXml" ds:itemID="{FDAF8976-9247-4079-8498-94F97706C2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6B6D85-A70E-460B-9C6F-FC9BC7E3AA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8767</TotalTime>
  <Words>51</Words>
  <Application>Microsoft Office PowerPoint</Application>
  <PresentationFormat>Širokoúhlá obrazovka</PresentationFormat>
  <Paragraphs>15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Myriad Pro</vt:lpstr>
      <vt:lpstr>Calibri</vt:lpstr>
      <vt:lpstr>Vlnky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ČMKOS</dc:title>
  <dc:creator>ČMKOS</dc:creator>
  <cp:lastModifiedBy>Středula Josef</cp:lastModifiedBy>
  <cp:revision>248</cp:revision>
  <dcterms:created xsi:type="dcterms:W3CDTF">2018-06-25T08:24:59Z</dcterms:created>
  <dcterms:modified xsi:type="dcterms:W3CDTF">2022-09-03T16:32:00Z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0x0101000B082A784646E540B3110313F6B98980</vt:lpwstr>
  </property>
  <property fmtid="{D5CDD505-2E9C-101B-9397-08002B2CF9AE}" pid="3" name="MediaServiceImageTags">
    <vt:lpwstr/>
  </property>
</Properties>
</file>