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8" r:id="rId2"/>
    <p:sldId id="272" r:id="rId3"/>
    <p:sldId id="277" r:id="rId4"/>
    <p:sldId id="287" r:id="rId5"/>
    <p:sldId id="289" r:id="rId6"/>
    <p:sldId id="288" r:id="rId7"/>
    <p:sldId id="285" r:id="rId8"/>
    <p:sldId id="27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9CBB7-DD73-4F8E-8313-60BBA5A5F4FD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7F9B082C-D68F-4C38-9300-6B55FFAA651A}">
      <dgm:prSet custT="1"/>
      <dgm:spPr/>
      <dgm:t>
        <a:bodyPr/>
        <a:lstStyle/>
        <a:p>
          <a:r>
            <a:rPr lang="cs-CZ" sz="3200" b="1" dirty="0">
              <a:latin typeface="Abadi" panose="020B0604020104020204" pitchFamily="34" charset="0"/>
            </a:rPr>
            <a:t>Složení KR </a:t>
          </a:r>
          <a:r>
            <a:rPr lang="en-US" sz="3200" dirty="0">
              <a:latin typeface="Abadi" panose="020B0604020104020204" pitchFamily="34" charset="0"/>
            </a:rPr>
            <a:t> </a:t>
          </a:r>
          <a:r>
            <a:rPr lang="cs-CZ" sz="3200" dirty="0">
              <a:latin typeface="Abadi" panose="020B0604020104020204" pitchFamily="34" charset="0"/>
            </a:rPr>
            <a:t> </a:t>
          </a:r>
        </a:p>
      </dgm:t>
    </dgm:pt>
    <dgm:pt modelId="{702318B3-95CE-478D-A105-3A386CF33A3C}" type="parTrans" cxnId="{118BF57E-3082-4809-A4A2-E8848B925629}">
      <dgm:prSet/>
      <dgm:spPr/>
      <dgm:t>
        <a:bodyPr/>
        <a:lstStyle/>
        <a:p>
          <a:endParaRPr lang="cs-CZ"/>
        </a:p>
      </dgm:t>
    </dgm:pt>
    <dgm:pt modelId="{79B49658-2C98-4F0D-A155-5F0E5DD53A12}" type="sibTrans" cxnId="{118BF57E-3082-4809-A4A2-E8848B925629}">
      <dgm:prSet/>
      <dgm:spPr/>
      <dgm:t>
        <a:bodyPr/>
        <a:lstStyle/>
        <a:p>
          <a:endParaRPr lang="cs-CZ"/>
        </a:p>
      </dgm:t>
    </dgm:pt>
    <dgm:pt modelId="{F0130FDF-7CBA-4849-A940-26AC53182472}">
      <dgm:prSet custT="1"/>
      <dgm:spPr/>
      <dgm:t>
        <a:bodyPr/>
        <a:lstStyle/>
        <a:p>
          <a:r>
            <a:rPr lang="en-US" sz="1600" b="0" dirty="0">
              <a:latin typeface="Abadi" panose="020B0604020104020204" pitchFamily="34" charset="0"/>
            </a:rPr>
            <a:t>Bc. Andrea Drexlerová,</a:t>
          </a:r>
          <a:r>
            <a:rPr lang="cs-CZ" sz="1600" b="0" dirty="0">
              <a:latin typeface="Abadi" panose="020B0604020104020204" pitchFamily="34" charset="0"/>
            </a:rPr>
            <a:t>  </a:t>
          </a:r>
        </a:p>
        <a:p>
          <a:r>
            <a:rPr lang="en-US" sz="1600" b="0" dirty="0">
              <a:latin typeface="Abadi" panose="020B0604020104020204" pitchFamily="34" charset="0"/>
            </a:rPr>
            <a:t>Vít Přibylík, </a:t>
          </a:r>
          <a:endParaRPr lang="cs-CZ" sz="1600" b="0" dirty="0">
            <a:latin typeface="Abadi" panose="020B0604020104020204" pitchFamily="34" charset="0"/>
          </a:endParaRPr>
        </a:p>
        <a:p>
          <a:r>
            <a:rPr lang="en-US" sz="1600" b="0" dirty="0">
              <a:latin typeface="Abadi" panose="020B0604020104020204" pitchFamily="34" charset="0"/>
            </a:rPr>
            <a:t>Monika Botoš,</a:t>
          </a:r>
          <a:endParaRPr lang="cs-CZ" sz="1300" b="0" dirty="0">
            <a:latin typeface="Abadi" panose="020B0604020104020204" pitchFamily="34" charset="0"/>
          </a:endParaRPr>
        </a:p>
      </dgm:t>
    </dgm:pt>
    <dgm:pt modelId="{B2F4460D-9169-40CA-8ABC-0972891D4AF3}" type="parTrans" cxnId="{7E48B38F-5349-4A8C-88F9-3FC732AD55D4}">
      <dgm:prSet/>
      <dgm:spPr/>
      <dgm:t>
        <a:bodyPr/>
        <a:lstStyle/>
        <a:p>
          <a:endParaRPr lang="cs-CZ"/>
        </a:p>
      </dgm:t>
    </dgm:pt>
    <dgm:pt modelId="{5636C209-D7A8-4C2F-9A64-0D112EE46A66}" type="sibTrans" cxnId="{7E48B38F-5349-4A8C-88F9-3FC732AD55D4}">
      <dgm:prSet/>
      <dgm:spPr/>
      <dgm:t>
        <a:bodyPr/>
        <a:lstStyle/>
        <a:p>
          <a:endParaRPr lang="cs-CZ"/>
        </a:p>
      </dgm:t>
    </dgm:pt>
    <dgm:pt modelId="{11021F76-3078-47CB-94C6-6A4E4D9C3D45}">
      <dgm:prSet custT="1"/>
      <dgm:spPr/>
      <dgm:t>
        <a:bodyPr/>
        <a:lstStyle/>
        <a:p>
          <a:r>
            <a:rPr lang="en-US" sz="1600" b="0" dirty="0">
              <a:latin typeface="Abadi" panose="020B0604020104020204" pitchFamily="34" charset="0"/>
            </a:rPr>
            <a:t>Zuzana Sargová,</a:t>
          </a:r>
          <a:endParaRPr lang="cs-CZ" sz="1600" b="0" dirty="0">
            <a:latin typeface="Abadi" panose="020B0604020104020204" pitchFamily="34" charset="0"/>
          </a:endParaRPr>
        </a:p>
        <a:p>
          <a:r>
            <a:rPr lang="cs-CZ" sz="1600" b="0" dirty="0">
              <a:latin typeface="Abadi" panose="020B0604020104020204" pitchFamily="34" charset="0"/>
            </a:rPr>
            <a:t>Martin Gall, </a:t>
          </a:r>
        </a:p>
      </dgm:t>
    </dgm:pt>
    <dgm:pt modelId="{1E6AA80D-BC39-43DD-AFD8-B27FCC8FD1AF}" type="parTrans" cxnId="{0B33AB0B-B2D2-4F52-9D45-42D8556ABA7E}">
      <dgm:prSet/>
      <dgm:spPr/>
      <dgm:t>
        <a:bodyPr/>
        <a:lstStyle/>
        <a:p>
          <a:endParaRPr lang="cs-CZ"/>
        </a:p>
      </dgm:t>
    </dgm:pt>
    <dgm:pt modelId="{F941C7BF-C1AC-4DBB-93C6-AA98FAD16283}" type="sibTrans" cxnId="{0B33AB0B-B2D2-4F52-9D45-42D8556ABA7E}">
      <dgm:prSet/>
      <dgm:spPr/>
      <dgm:t>
        <a:bodyPr/>
        <a:lstStyle/>
        <a:p>
          <a:endParaRPr lang="cs-CZ"/>
        </a:p>
      </dgm:t>
    </dgm:pt>
    <dgm:pt modelId="{7A12348B-B64C-4574-AF0D-53646D0EE652}">
      <dgm:prSet custT="1"/>
      <dgm:spPr/>
      <dgm:t>
        <a:bodyPr/>
        <a:lstStyle/>
        <a:p>
          <a:r>
            <a:rPr lang="cs-CZ" sz="1600" b="0" dirty="0">
              <a:latin typeface="Abadi" panose="020B0604020104020204" pitchFamily="34" charset="0"/>
            </a:rPr>
            <a:t>Hana Nohelová, </a:t>
          </a:r>
        </a:p>
        <a:p>
          <a:r>
            <a:rPr lang="en-US" sz="1600" b="0" dirty="0">
              <a:latin typeface="Abadi" panose="020B0604020104020204" pitchFamily="34" charset="0"/>
            </a:rPr>
            <a:t>Petr Lasák</a:t>
          </a:r>
          <a:r>
            <a:rPr lang="cs-CZ" sz="1600" b="0" dirty="0">
              <a:latin typeface="Abadi" panose="020B0604020104020204" pitchFamily="34" charset="0"/>
            </a:rPr>
            <a:t>, </a:t>
          </a:r>
          <a:endParaRPr lang="cs-CZ" sz="2100" b="0" dirty="0">
            <a:latin typeface="Abadi" panose="020B0604020104020204" pitchFamily="34" charset="0"/>
          </a:endParaRPr>
        </a:p>
      </dgm:t>
    </dgm:pt>
    <dgm:pt modelId="{83C86B63-07FA-49CD-AB2C-FC9807BBEA90}" type="parTrans" cxnId="{88377BD2-ECEA-4D38-9E62-058CE92F5EA8}">
      <dgm:prSet/>
      <dgm:spPr/>
      <dgm:t>
        <a:bodyPr/>
        <a:lstStyle/>
        <a:p>
          <a:endParaRPr lang="cs-CZ"/>
        </a:p>
      </dgm:t>
    </dgm:pt>
    <dgm:pt modelId="{83352F1E-551E-480D-886A-9A86A479F9CC}" type="sibTrans" cxnId="{88377BD2-ECEA-4D38-9E62-058CE92F5EA8}">
      <dgm:prSet/>
      <dgm:spPr/>
      <dgm:t>
        <a:bodyPr/>
        <a:lstStyle/>
        <a:p>
          <a:endParaRPr lang="cs-CZ"/>
        </a:p>
      </dgm:t>
    </dgm:pt>
    <dgm:pt modelId="{ADBF2C78-F00B-43EB-992D-4B84F9F1F1B5}">
      <dgm:prSet custT="1"/>
      <dgm:spPr/>
      <dgm:t>
        <a:bodyPr/>
        <a:lstStyle/>
        <a:p>
          <a:r>
            <a:rPr lang="cs-CZ" sz="1600" b="0" dirty="0">
              <a:latin typeface="Abadi" panose="020B0604020104020204" pitchFamily="34" charset="0"/>
            </a:rPr>
            <a:t>regionální manažer Mgr. Ladislav Kucharský</a:t>
          </a:r>
        </a:p>
      </dgm:t>
    </dgm:pt>
    <dgm:pt modelId="{9561A07D-8778-4112-B21A-7BFDCC69D0BE}" type="parTrans" cxnId="{A3AE4CEE-FC19-47EE-8BD6-FE05F619467F}">
      <dgm:prSet/>
      <dgm:spPr/>
      <dgm:t>
        <a:bodyPr/>
        <a:lstStyle/>
        <a:p>
          <a:endParaRPr lang="cs-CZ"/>
        </a:p>
      </dgm:t>
    </dgm:pt>
    <dgm:pt modelId="{503241A2-9015-4B9D-909C-76090FDDBCA8}" type="sibTrans" cxnId="{A3AE4CEE-FC19-47EE-8BD6-FE05F619467F}">
      <dgm:prSet/>
      <dgm:spPr/>
      <dgm:t>
        <a:bodyPr/>
        <a:lstStyle/>
        <a:p>
          <a:endParaRPr lang="cs-CZ"/>
        </a:p>
      </dgm:t>
    </dgm:pt>
    <dgm:pt modelId="{12549342-EB60-4639-BF55-D5AE726778EE}" type="pres">
      <dgm:prSet presAssocID="{CAA9CBB7-DD73-4F8E-8313-60BBA5A5F4FD}" presName="Name0" presStyleCnt="0">
        <dgm:presLayoutVars>
          <dgm:dir/>
          <dgm:animLvl val="lvl"/>
          <dgm:resizeHandles val="exact"/>
        </dgm:presLayoutVars>
      </dgm:prSet>
      <dgm:spPr/>
    </dgm:pt>
    <dgm:pt modelId="{F87BA818-2BEC-4B87-BA17-B1C98E2F7D3B}" type="pres">
      <dgm:prSet presAssocID="{7F9B082C-D68F-4C38-9300-6B55FFAA651A}" presName="linNode" presStyleCnt="0"/>
      <dgm:spPr/>
    </dgm:pt>
    <dgm:pt modelId="{2C3473C5-F230-4641-AF16-53D40F47F08A}" type="pres">
      <dgm:prSet presAssocID="{7F9B082C-D68F-4C38-9300-6B55FFAA651A}" presName="parentText" presStyleLbl="node1" presStyleIdx="0" presStyleCnt="5" custScaleX="233468" custScaleY="1636219">
        <dgm:presLayoutVars>
          <dgm:chMax val="1"/>
          <dgm:bulletEnabled val="1"/>
        </dgm:presLayoutVars>
      </dgm:prSet>
      <dgm:spPr/>
    </dgm:pt>
    <dgm:pt modelId="{19B79D35-3AEE-4794-8178-0F2703930527}" type="pres">
      <dgm:prSet presAssocID="{79B49658-2C98-4F0D-A155-5F0E5DD53A12}" presName="sp" presStyleCnt="0"/>
      <dgm:spPr/>
    </dgm:pt>
    <dgm:pt modelId="{E39E0DD5-54F2-42E4-A025-B2426D6C695F}" type="pres">
      <dgm:prSet presAssocID="{F0130FDF-7CBA-4849-A940-26AC53182472}" presName="linNode" presStyleCnt="0"/>
      <dgm:spPr/>
    </dgm:pt>
    <dgm:pt modelId="{462C3A50-B368-40A4-B498-2F53D66E223A}" type="pres">
      <dgm:prSet presAssocID="{F0130FDF-7CBA-4849-A940-26AC53182472}" presName="parentText" presStyleLbl="node1" presStyleIdx="1" presStyleCnt="5" custScaleX="233468" custScaleY="2000000">
        <dgm:presLayoutVars>
          <dgm:chMax val="1"/>
          <dgm:bulletEnabled val="1"/>
        </dgm:presLayoutVars>
      </dgm:prSet>
      <dgm:spPr/>
    </dgm:pt>
    <dgm:pt modelId="{02962A0D-1C0D-4AAC-8F36-E47E4EEE3FC1}" type="pres">
      <dgm:prSet presAssocID="{5636C209-D7A8-4C2F-9A64-0D112EE46A66}" presName="sp" presStyleCnt="0"/>
      <dgm:spPr/>
    </dgm:pt>
    <dgm:pt modelId="{5495B9E4-8D76-41CA-8E33-A65950D171C9}" type="pres">
      <dgm:prSet presAssocID="{11021F76-3078-47CB-94C6-6A4E4D9C3D45}" presName="linNode" presStyleCnt="0"/>
      <dgm:spPr/>
    </dgm:pt>
    <dgm:pt modelId="{B1494DE2-4FDD-4F69-86D0-A9A16EFEE4EB}" type="pres">
      <dgm:prSet presAssocID="{11021F76-3078-47CB-94C6-6A4E4D9C3D45}" presName="parentText" presStyleLbl="node1" presStyleIdx="2" presStyleCnt="5" custScaleX="233468" custScaleY="2000000">
        <dgm:presLayoutVars>
          <dgm:chMax val="1"/>
          <dgm:bulletEnabled val="1"/>
        </dgm:presLayoutVars>
      </dgm:prSet>
      <dgm:spPr/>
    </dgm:pt>
    <dgm:pt modelId="{C45D9545-6A26-4B9B-B175-76BBE3EF4915}" type="pres">
      <dgm:prSet presAssocID="{F941C7BF-C1AC-4DBB-93C6-AA98FAD16283}" presName="sp" presStyleCnt="0"/>
      <dgm:spPr/>
    </dgm:pt>
    <dgm:pt modelId="{2AC1B21F-25E3-4748-A3C9-B595F356FC32}" type="pres">
      <dgm:prSet presAssocID="{7A12348B-B64C-4574-AF0D-53646D0EE652}" presName="linNode" presStyleCnt="0"/>
      <dgm:spPr/>
    </dgm:pt>
    <dgm:pt modelId="{986E2519-F219-404A-A5D0-B999198F7BB1}" type="pres">
      <dgm:prSet presAssocID="{7A12348B-B64C-4574-AF0D-53646D0EE652}" presName="parentText" presStyleLbl="node1" presStyleIdx="3" presStyleCnt="5" custScaleX="233468" custScaleY="2000000" custLinFactNeighborX="406">
        <dgm:presLayoutVars>
          <dgm:chMax val="1"/>
          <dgm:bulletEnabled val="1"/>
        </dgm:presLayoutVars>
      </dgm:prSet>
      <dgm:spPr/>
    </dgm:pt>
    <dgm:pt modelId="{52125A83-2BE6-4212-9710-8B3EAE2EFDCE}" type="pres">
      <dgm:prSet presAssocID="{83352F1E-551E-480D-886A-9A86A479F9CC}" presName="sp" presStyleCnt="0"/>
      <dgm:spPr/>
    </dgm:pt>
    <dgm:pt modelId="{F3A5497E-7018-4E46-9B26-AF4550615FAC}" type="pres">
      <dgm:prSet presAssocID="{ADBF2C78-F00B-43EB-992D-4B84F9F1F1B5}" presName="linNode" presStyleCnt="0"/>
      <dgm:spPr/>
    </dgm:pt>
    <dgm:pt modelId="{125F344E-B12D-482D-8EDB-98A1103D6832}" type="pres">
      <dgm:prSet presAssocID="{ADBF2C78-F00B-43EB-992D-4B84F9F1F1B5}" presName="parentText" presStyleLbl="node1" presStyleIdx="4" presStyleCnt="5" custScaleX="233468" custScaleY="2000000">
        <dgm:presLayoutVars>
          <dgm:chMax val="1"/>
          <dgm:bulletEnabled val="1"/>
        </dgm:presLayoutVars>
      </dgm:prSet>
      <dgm:spPr/>
    </dgm:pt>
  </dgm:ptLst>
  <dgm:cxnLst>
    <dgm:cxn modelId="{0B33AB0B-B2D2-4F52-9D45-42D8556ABA7E}" srcId="{CAA9CBB7-DD73-4F8E-8313-60BBA5A5F4FD}" destId="{11021F76-3078-47CB-94C6-6A4E4D9C3D45}" srcOrd="2" destOrd="0" parTransId="{1E6AA80D-BC39-43DD-AFD8-B27FCC8FD1AF}" sibTransId="{F941C7BF-C1AC-4DBB-93C6-AA98FAD16283}"/>
    <dgm:cxn modelId="{DA349C30-B7B2-4B60-9FFB-10E3B00FA1D2}" type="presOf" srcId="{F0130FDF-7CBA-4849-A940-26AC53182472}" destId="{462C3A50-B368-40A4-B498-2F53D66E223A}" srcOrd="0" destOrd="0" presId="urn:microsoft.com/office/officeart/2005/8/layout/vList5"/>
    <dgm:cxn modelId="{5C50733F-AB00-4714-9D4C-4C1AAC2F9AC4}" type="presOf" srcId="{CAA9CBB7-DD73-4F8E-8313-60BBA5A5F4FD}" destId="{12549342-EB60-4639-BF55-D5AE726778EE}" srcOrd="0" destOrd="0" presId="urn:microsoft.com/office/officeart/2005/8/layout/vList5"/>
    <dgm:cxn modelId="{D1EEC352-5FD6-4D02-9C04-79E4F3DC4338}" type="presOf" srcId="{7F9B082C-D68F-4C38-9300-6B55FFAA651A}" destId="{2C3473C5-F230-4641-AF16-53D40F47F08A}" srcOrd="0" destOrd="0" presId="urn:microsoft.com/office/officeart/2005/8/layout/vList5"/>
    <dgm:cxn modelId="{118BF57E-3082-4809-A4A2-E8848B925629}" srcId="{CAA9CBB7-DD73-4F8E-8313-60BBA5A5F4FD}" destId="{7F9B082C-D68F-4C38-9300-6B55FFAA651A}" srcOrd="0" destOrd="0" parTransId="{702318B3-95CE-478D-A105-3A386CF33A3C}" sibTransId="{79B49658-2C98-4F0D-A155-5F0E5DD53A12}"/>
    <dgm:cxn modelId="{7E48B38F-5349-4A8C-88F9-3FC732AD55D4}" srcId="{CAA9CBB7-DD73-4F8E-8313-60BBA5A5F4FD}" destId="{F0130FDF-7CBA-4849-A940-26AC53182472}" srcOrd="1" destOrd="0" parTransId="{B2F4460D-9169-40CA-8ABC-0972891D4AF3}" sibTransId="{5636C209-D7A8-4C2F-9A64-0D112EE46A66}"/>
    <dgm:cxn modelId="{89619CCA-E9D1-4CCF-B98B-C11AE62CC6A3}" type="presOf" srcId="{ADBF2C78-F00B-43EB-992D-4B84F9F1F1B5}" destId="{125F344E-B12D-482D-8EDB-98A1103D6832}" srcOrd="0" destOrd="0" presId="urn:microsoft.com/office/officeart/2005/8/layout/vList5"/>
    <dgm:cxn modelId="{88377BD2-ECEA-4D38-9E62-058CE92F5EA8}" srcId="{CAA9CBB7-DD73-4F8E-8313-60BBA5A5F4FD}" destId="{7A12348B-B64C-4574-AF0D-53646D0EE652}" srcOrd="3" destOrd="0" parTransId="{83C86B63-07FA-49CD-AB2C-FC9807BBEA90}" sibTransId="{83352F1E-551E-480D-886A-9A86A479F9CC}"/>
    <dgm:cxn modelId="{FA1238ED-C6EB-48D8-B309-ED75D9D8666C}" type="presOf" srcId="{7A12348B-B64C-4574-AF0D-53646D0EE652}" destId="{986E2519-F219-404A-A5D0-B999198F7BB1}" srcOrd="0" destOrd="0" presId="urn:microsoft.com/office/officeart/2005/8/layout/vList5"/>
    <dgm:cxn modelId="{A3AE4CEE-FC19-47EE-8BD6-FE05F619467F}" srcId="{CAA9CBB7-DD73-4F8E-8313-60BBA5A5F4FD}" destId="{ADBF2C78-F00B-43EB-992D-4B84F9F1F1B5}" srcOrd="4" destOrd="0" parTransId="{9561A07D-8778-4112-B21A-7BFDCC69D0BE}" sibTransId="{503241A2-9015-4B9D-909C-76090FDDBCA8}"/>
    <dgm:cxn modelId="{6A1847FB-0239-4B4D-8E3E-B3E6C9116356}" type="presOf" srcId="{11021F76-3078-47CB-94C6-6A4E4D9C3D45}" destId="{B1494DE2-4FDD-4F69-86D0-A9A16EFEE4EB}" srcOrd="0" destOrd="0" presId="urn:microsoft.com/office/officeart/2005/8/layout/vList5"/>
    <dgm:cxn modelId="{1C9593B6-74B0-46B7-B1F9-75347EA61B2B}" type="presParOf" srcId="{12549342-EB60-4639-BF55-D5AE726778EE}" destId="{F87BA818-2BEC-4B87-BA17-B1C98E2F7D3B}" srcOrd="0" destOrd="0" presId="urn:microsoft.com/office/officeart/2005/8/layout/vList5"/>
    <dgm:cxn modelId="{7C150CB4-AA16-46E7-8C7D-8793B24BB752}" type="presParOf" srcId="{F87BA818-2BEC-4B87-BA17-B1C98E2F7D3B}" destId="{2C3473C5-F230-4641-AF16-53D40F47F08A}" srcOrd="0" destOrd="0" presId="urn:microsoft.com/office/officeart/2005/8/layout/vList5"/>
    <dgm:cxn modelId="{ADCDC750-B4FA-4C58-8D58-B278D919245C}" type="presParOf" srcId="{12549342-EB60-4639-BF55-D5AE726778EE}" destId="{19B79D35-3AEE-4794-8178-0F2703930527}" srcOrd="1" destOrd="0" presId="urn:microsoft.com/office/officeart/2005/8/layout/vList5"/>
    <dgm:cxn modelId="{DA1B11FC-2E63-44A5-BD08-3479BA8CAE56}" type="presParOf" srcId="{12549342-EB60-4639-BF55-D5AE726778EE}" destId="{E39E0DD5-54F2-42E4-A025-B2426D6C695F}" srcOrd="2" destOrd="0" presId="urn:microsoft.com/office/officeart/2005/8/layout/vList5"/>
    <dgm:cxn modelId="{575C3637-3055-402A-9C90-D41285C221C6}" type="presParOf" srcId="{E39E0DD5-54F2-42E4-A025-B2426D6C695F}" destId="{462C3A50-B368-40A4-B498-2F53D66E223A}" srcOrd="0" destOrd="0" presId="urn:microsoft.com/office/officeart/2005/8/layout/vList5"/>
    <dgm:cxn modelId="{016937CC-AD44-4B04-B6C5-5A8EECDFB3D2}" type="presParOf" srcId="{12549342-EB60-4639-BF55-D5AE726778EE}" destId="{02962A0D-1C0D-4AAC-8F36-E47E4EEE3FC1}" srcOrd="3" destOrd="0" presId="urn:microsoft.com/office/officeart/2005/8/layout/vList5"/>
    <dgm:cxn modelId="{D63C61FA-FCBA-4764-84D8-D9DF83E9E010}" type="presParOf" srcId="{12549342-EB60-4639-BF55-D5AE726778EE}" destId="{5495B9E4-8D76-41CA-8E33-A65950D171C9}" srcOrd="4" destOrd="0" presId="urn:microsoft.com/office/officeart/2005/8/layout/vList5"/>
    <dgm:cxn modelId="{7CB37DEE-3888-4812-9D68-43BB5B51E08D}" type="presParOf" srcId="{5495B9E4-8D76-41CA-8E33-A65950D171C9}" destId="{B1494DE2-4FDD-4F69-86D0-A9A16EFEE4EB}" srcOrd="0" destOrd="0" presId="urn:microsoft.com/office/officeart/2005/8/layout/vList5"/>
    <dgm:cxn modelId="{C7435D6B-FD82-4D6F-A62F-8B151B756EC4}" type="presParOf" srcId="{12549342-EB60-4639-BF55-D5AE726778EE}" destId="{C45D9545-6A26-4B9B-B175-76BBE3EF4915}" srcOrd="5" destOrd="0" presId="urn:microsoft.com/office/officeart/2005/8/layout/vList5"/>
    <dgm:cxn modelId="{7E0ACC7B-360A-4809-9DCD-A156F8450D9E}" type="presParOf" srcId="{12549342-EB60-4639-BF55-D5AE726778EE}" destId="{2AC1B21F-25E3-4748-A3C9-B595F356FC32}" srcOrd="6" destOrd="0" presId="urn:microsoft.com/office/officeart/2005/8/layout/vList5"/>
    <dgm:cxn modelId="{B4092782-3330-4109-A3AD-D9CF4E92BDCA}" type="presParOf" srcId="{2AC1B21F-25E3-4748-A3C9-B595F356FC32}" destId="{986E2519-F219-404A-A5D0-B999198F7BB1}" srcOrd="0" destOrd="0" presId="urn:microsoft.com/office/officeart/2005/8/layout/vList5"/>
    <dgm:cxn modelId="{4009F2ED-D95E-40B1-A3C4-3A5784625660}" type="presParOf" srcId="{12549342-EB60-4639-BF55-D5AE726778EE}" destId="{52125A83-2BE6-4212-9710-8B3EAE2EFDCE}" srcOrd="7" destOrd="0" presId="urn:microsoft.com/office/officeart/2005/8/layout/vList5"/>
    <dgm:cxn modelId="{8C880483-1F35-4DF2-A950-C87037B40D03}" type="presParOf" srcId="{12549342-EB60-4639-BF55-D5AE726778EE}" destId="{F3A5497E-7018-4E46-9B26-AF4550615FAC}" srcOrd="8" destOrd="0" presId="urn:microsoft.com/office/officeart/2005/8/layout/vList5"/>
    <dgm:cxn modelId="{0460F3AF-4957-4C51-9E96-A201030A9223}" type="presParOf" srcId="{F3A5497E-7018-4E46-9B26-AF4550615FAC}" destId="{125F344E-B12D-482D-8EDB-98A1103D683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5E19EA-D027-438E-A8F5-597B46430C0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5629369F-539C-4D6B-87BA-FA2EACF65F96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Přítomnost na protestních akcích</a:t>
          </a:r>
          <a:endParaRPr lang="en-US" sz="1600" dirty="0">
            <a:latin typeface="Abadi" panose="020B0604020104020204" pitchFamily="34" charset="0"/>
          </a:endParaRPr>
        </a:p>
      </dgm:t>
    </dgm:pt>
    <dgm:pt modelId="{16845DC9-5714-47C7-A55A-BBCF9D030A58}" type="parTrans" cxnId="{ACAECB6E-2A5D-468D-9026-078B82353E49}">
      <dgm:prSet/>
      <dgm:spPr/>
      <dgm:t>
        <a:bodyPr/>
        <a:lstStyle/>
        <a:p>
          <a:endParaRPr lang="en-US"/>
        </a:p>
      </dgm:t>
    </dgm:pt>
    <dgm:pt modelId="{244D4352-0218-463F-B7C1-82719A6BD5E5}" type="sibTrans" cxnId="{ACAECB6E-2A5D-468D-9026-078B82353E49}">
      <dgm:prSet/>
      <dgm:spPr/>
      <dgm:t>
        <a:bodyPr/>
        <a:lstStyle/>
        <a:p>
          <a:endParaRPr lang="en-US"/>
        </a:p>
      </dgm:t>
    </dgm:pt>
    <dgm:pt modelId="{D165E304-5E19-4390-9ACA-0084F0A38B43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Pomoc při založení nových ZO v MS kraji</a:t>
          </a:r>
          <a:endParaRPr lang="en-US" sz="1600" dirty="0">
            <a:latin typeface="Abadi" panose="020B0604020104020204" pitchFamily="34" charset="0"/>
          </a:endParaRPr>
        </a:p>
      </dgm:t>
    </dgm:pt>
    <dgm:pt modelId="{79306AD8-4BDA-4228-9F0A-0C923737888C}" type="parTrans" cxnId="{49BEEC6D-0398-4CC3-BC7A-C2B70181ACF9}">
      <dgm:prSet/>
      <dgm:spPr/>
      <dgm:t>
        <a:bodyPr/>
        <a:lstStyle/>
        <a:p>
          <a:endParaRPr lang="en-US"/>
        </a:p>
      </dgm:t>
    </dgm:pt>
    <dgm:pt modelId="{67113F7B-F0D7-40A5-8A4E-32D0154A87A1}" type="sibTrans" cxnId="{49BEEC6D-0398-4CC3-BC7A-C2B70181ACF9}">
      <dgm:prSet/>
      <dgm:spPr/>
      <dgm:t>
        <a:bodyPr/>
        <a:lstStyle/>
        <a:p>
          <a:endParaRPr lang="en-US"/>
        </a:p>
      </dgm:t>
    </dgm:pt>
    <dgm:pt modelId="{C9D68F80-6926-4989-8271-EA0B86BE3CE0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Účast na akcích OS, seminářích a konferencích</a:t>
          </a:r>
          <a:endParaRPr lang="en-US" sz="1600" dirty="0">
            <a:latin typeface="Abadi" panose="020B0604020104020204" pitchFamily="34" charset="0"/>
          </a:endParaRPr>
        </a:p>
      </dgm:t>
    </dgm:pt>
    <dgm:pt modelId="{AA8A5579-E406-47BF-9F92-F63B26FCC707}" type="parTrans" cxnId="{0463EECF-02DD-47D6-BB7F-FC03AC04487D}">
      <dgm:prSet/>
      <dgm:spPr/>
      <dgm:t>
        <a:bodyPr/>
        <a:lstStyle/>
        <a:p>
          <a:endParaRPr lang="en-US"/>
        </a:p>
      </dgm:t>
    </dgm:pt>
    <dgm:pt modelId="{CBAD8347-9E13-4F74-8D60-EA924E11FF3C}" type="sibTrans" cxnId="{0463EECF-02DD-47D6-BB7F-FC03AC04487D}">
      <dgm:prSet/>
      <dgm:spPr/>
      <dgm:t>
        <a:bodyPr/>
        <a:lstStyle/>
        <a:p>
          <a:endParaRPr lang="en-US"/>
        </a:p>
      </dgm:t>
    </dgm:pt>
    <dgm:pt modelId="{7E823B44-F995-4155-8546-ACF765EA5A76}">
      <dgm:prSet custT="1"/>
      <dgm:spPr/>
      <dgm:t>
        <a:bodyPr/>
        <a:lstStyle/>
        <a:p>
          <a:r>
            <a:rPr lang="cs-CZ" sz="1600" b="1" dirty="0">
              <a:latin typeface="Abadi" panose="020B0604020104020204" pitchFamily="34" charset="0"/>
            </a:rPr>
            <a:t>2022 a 2023 </a:t>
          </a:r>
          <a:r>
            <a:rPr lang="cs-CZ" sz="1600" dirty="0">
              <a:latin typeface="Abadi" panose="020B0604020104020204" pitchFamily="34" charset="0"/>
            </a:rPr>
            <a:t>Setkání na krajském úřadě MS kraje se zástupci kraje v oblasti zdravotnictví a sociální péče</a:t>
          </a:r>
          <a:endParaRPr lang="en-US" sz="1600" dirty="0">
            <a:latin typeface="Abadi" panose="020B0604020104020204" pitchFamily="34" charset="0"/>
          </a:endParaRPr>
        </a:p>
      </dgm:t>
    </dgm:pt>
    <dgm:pt modelId="{0B1B1891-F92D-4E79-839E-82B7406888A3}" type="parTrans" cxnId="{63A75829-1BD5-4E09-8341-C1533177101C}">
      <dgm:prSet/>
      <dgm:spPr/>
      <dgm:t>
        <a:bodyPr/>
        <a:lstStyle/>
        <a:p>
          <a:endParaRPr lang="en-US"/>
        </a:p>
      </dgm:t>
    </dgm:pt>
    <dgm:pt modelId="{F3CEAACD-99C7-4FC8-A431-BC668F9653FB}" type="sibTrans" cxnId="{63A75829-1BD5-4E09-8341-C1533177101C}">
      <dgm:prSet/>
      <dgm:spPr/>
      <dgm:t>
        <a:bodyPr/>
        <a:lstStyle/>
        <a:p>
          <a:endParaRPr lang="en-US"/>
        </a:p>
      </dgm:t>
    </dgm:pt>
    <dgm:pt modelId="{74E76A58-EB70-4B37-A4B7-C6BA25B5A53A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Předsedkyně krajské rady </a:t>
          </a:r>
          <a:r>
            <a:rPr lang="cs-CZ" sz="1600" b="1" dirty="0">
              <a:latin typeface="Abadi" panose="020B0604020104020204" pitchFamily="34" charset="0"/>
            </a:rPr>
            <a:t>Bc. Andrea Drexlerová</a:t>
          </a:r>
          <a:r>
            <a:rPr lang="cs-CZ" sz="1600" dirty="0">
              <a:latin typeface="Abadi" panose="020B0604020104020204" pitchFamily="34" charset="0"/>
            </a:rPr>
            <a:t> je členkou a zároveň místopředsedkyní RROS MS kraje. Zúčastňuje se jednání krajské tripartity.</a:t>
          </a:r>
        </a:p>
      </dgm:t>
    </dgm:pt>
    <dgm:pt modelId="{ACEDE411-3325-4975-B5A5-7416E312C063}" type="parTrans" cxnId="{1AFEAF63-5F27-4F4C-88C0-FBB2DBD84D7B}">
      <dgm:prSet/>
      <dgm:spPr/>
      <dgm:t>
        <a:bodyPr/>
        <a:lstStyle/>
        <a:p>
          <a:endParaRPr lang="cs-CZ"/>
        </a:p>
      </dgm:t>
    </dgm:pt>
    <dgm:pt modelId="{3A9E9CF7-AC64-4FDA-B305-0112EEA12995}" type="sibTrans" cxnId="{1AFEAF63-5F27-4F4C-88C0-FBB2DBD84D7B}">
      <dgm:prSet/>
      <dgm:spPr/>
      <dgm:t>
        <a:bodyPr/>
        <a:lstStyle/>
        <a:p>
          <a:endParaRPr lang="cs-CZ"/>
        </a:p>
      </dgm:t>
    </dgm:pt>
    <dgm:pt modelId="{EBC1746E-753E-4762-AA58-279AD78261CF}" type="pres">
      <dgm:prSet presAssocID="{ED5E19EA-D027-438E-A8F5-597B46430C0B}" presName="linear" presStyleCnt="0">
        <dgm:presLayoutVars>
          <dgm:animLvl val="lvl"/>
          <dgm:resizeHandles val="exact"/>
        </dgm:presLayoutVars>
      </dgm:prSet>
      <dgm:spPr/>
    </dgm:pt>
    <dgm:pt modelId="{7E27A964-AF8D-4C3E-85D7-B2FE833B3B2A}" type="pres">
      <dgm:prSet presAssocID="{5629369F-539C-4D6B-87BA-FA2EACF65F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D9646AA-8E92-43FC-944E-90031CEFF393}" type="pres">
      <dgm:prSet presAssocID="{244D4352-0218-463F-B7C1-82719A6BD5E5}" presName="spacer" presStyleCnt="0"/>
      <dgm:spPr/>
    </dgm:pt>
    <dgm:pt modelId="{1B8B30AD-A2B4-443E-B138-67736ECFC0CB}" type="pres">
      <dgm:prSet presAssocID="{D165E304-5E19-4390-9ACA-0084F0A38B4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FC5480-14D0-42A4-B35F-61D3FFC55856}" type="pres">
      <dgm:prSet presAssocID="{67113F7B-F0D7-40A5-8A4E-32D0154A87A1}" presName="spacer" presStyleCnt="0"/>
      <dgm:spPr/>
    </dgm:pt>
    <dgm:pt modelId="{020C1EB2-5BF2-4973-A340-3ACED8770239}" type="pres">
      <dgm:prSet presAssocID="{C9D68F80-6926-4989-8271-EA0B86BE3CE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1CE106F-C5D3-4D13-9E42-4B0085221D06}" type="pres">
      <dgm:prSet presAssocID="{CBAD8347-9E13-4F74-8D60-EA924E11FF3C}" presName="spacer" presStyleCnt="0"/>
      <dgm:spPr/>
    </dgm:pt>
    <dgm:pt modelId="{E54929D2-54CE-48E9-A5C9-954E9DE9AC7B}" type="pres">
      <dgm:prSet presAssocID="{74E76A58-EB70-4B37-A4B7-C6BA25B5A53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D14AB22-460B-48F5-B3AD-962D232444BD}" type="pres">
      <dgm:prSet presAssocID="{3A9E9CF7-AC64-4FDA-B305-0112EEA12995}" presName="spacer" presStyleCnt="0"/>
      <dgm:spPr/>
    </dgm:pt>
    <dgm:pt modelId="{ECB9F4CA-F2EF-481A-A11C-FC2CA993906A}" type="pres">
      <dgm:prSet presAssocID="{7E823B44-F995-4155-8546-ACF765EA5A7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5348723-BED2-433A-863D-1613CA5574C6}" type="presOf" srcId="{D165E304-5E19-4390-9ACA-0084F0A38B43}" destId="{1B8B30AD-A2B4-443E-B138-67736ECFC0CB}" srcOrd="0" destOrd="0" presId="urn:microsoft.com/office/officeart/2005/8/layout/vList2"/>
    <dgm:cxn modelId="{63A75829-1BD5-4E09-8341-C1533177101C}" srcId="{ED5E19EA-D027-438E-A8F5-597B46430C0B}" destId="{7E823B44-F995-4155-8546-ACF765EA5A76}" srcOrd="4" destOrd="0" parTransId="{0B1B1891-F92D-4E79-839E-82B7406888A3}" sibTransId="{F3CEAACD-99C7-4FC8-A431-BC668F9653FB}"/>
    <dgm:cxn modelId="{B3724233-948F-496E-BEB8-CE4C72FD439F}" type="presOf" srcId="{7E823B44-F995-4155-8546-ACF765EA5A76}" destId="{ECB9F4CA-F2EF-481A-A11C-FC2CA993906A}" srcOrd="0" destOrd="0" presId="urn:microsoft.com/office/officeart/2005/8/layout/vList2"/>
    <dgm:cxn modelId="{1AFEAF63-5F27-4F4C-88C0-FBB2DBD84D7B}" srcId="{ED5E19EA-D027-438E-A8F5-597B46430C0B}" destId="{74E76A58-EB70-4B37-A4B7-C6BA25B5A53A}" srcOrd="3" destOrd="0" parTransId="{ACEDE411-3325-4975-B5A5-7416E312C063}" sibTransId="{3A9E9CF7-AC64-4FDA-B305-0112EEA12995}"/>
    <dgm:cxn modelId="{49BEEC6D-0398-4CC3-BC7A-C2B70181ACF9}" srcId="{ED5E19EA-D027-438E-A8F5-597B46430C0B}" destId="{D165E304-5E19-4390-9ACA-0084F0A38B43}" srcOrd="1" destOrd="0" parTransId="{79306AD8-4BDA-4228-9F0A-0C923737888C}" sibTransId="{67113F7B-F0D7-40A5-8A4E-32D0154A87A1}"/>
    <dgm:cxn modelId="{ACAECB6E-2A5D-468D-9026-078B82353E49}" srcId="{ED5E19EA-D027-438E-A8F5-597B46430C0B}" destId="{5629369F-539C-4D6B-87BA-FA2EACF65F96}" srcOrd="0" destOrd="0" parTransId="{16845DC9-5714-47C7-A55A-BBCF9D030A58}" sibTransId="{244D4352-0218-463F-B7C1-82719A6BD5E5}"/>
    <dgm:cxn modelId="{B33FF173-F480-4518-A00F-89F1AF266D78}" type="presOf" srcId="{5629369F-539C-4D6B-87BA-FA2EACF65F96}" destId="{7E27A964-AF8D-4C3E-85D7-B2FE833B3B2A}" srcOrd="0" destOrd="0" presId="urn:microsoft.com/office/officeart/2005/8/layout/vList2"/>
    <dgm:cxn modelId="{26461EA2-5F88-4C85-A745-942877C16715}" type="presOf" srcId="{C9D68F80-6926-4989-8271-EA0B86BE3CE0}" destId="{020C1EB2-5BF2-4973-A340-3ACED8770239}" srcOrd="0" destOrd="0" presId="urn:microsoft.com/office/officeart/2005/8/layout/vList2"/>
    <dgm:cxn modelId="{0463EECF-02DD-47D6-BB7F-FC03AC04487D}" srcId="{ED5E19EA-D027-438E-A8F5-597B46430C0B}" destId="{C9D68F80-6926-4989-8271-EA0B86BE3CE0}" srcOrd="2" destOrd="0" parTransId="{AA8A5579-E406-47BF-9F92-F63B26FCC707}" sibTransId="{CBAD8347-9E13-4F74-8D60-EA924E11FF3C}"/>
    <dgm:cxn modelId="{C9D98EE7-D167-480A-A323-3B291F4E2DB9}" type="presOf" srcId="{74E76A58-EB70-4B37-A4B7-C6BA25B5A53A}" destId="{E54929D2-54CE-48E9-A5C9-954E9DE9AC7B}" srcOrd="0" destOrd="0" presId="urn:microsoft.com/office/officeart/2005/8/layout/vList2"/>
    <dgm:cxn modelId="{E49309F3-96A7-47FA-9559-74302EC133FB}" type="presOf" srcId="{ED5E19EA-D027-438E-A8F5-597B46430C0B}" destId="{EBC1746E-753E-4762-AA58-279AD78261CF}" srcOrd="0" destOrd="0" presId="urn:microsoft.com/office/officeart/2005/8/layout/vList2"/>
    <dgm:cxn modelId="{8C284A8A-CD40-45F2-831B-F313340C8DB7}" type="presParOf" srcId="{EBC1746E-753E-4762-AA58-279AD78261CF}" destId="{7E27A964-AF8D-4C3E-85D7-B2FE833B3B2A}" srcOrd="0" destOrd="0" presId="urn:microsoft.com/office/officeart/2005/8/layout/vList2"/>
    <dgm:cxn modelId="{55840E2D-7E8B-406A-AD6F-339335FE5395}" type="presParOf" srcId="{EBC1746E-753E-4762-AA58-279AD78261CF}" destId="{AD9646AA-8E92-43FC-944E-90031CEFF393}" srcOrd="1" destOrd="0" presId="urn:microsoft.com/office/officeart/2005/8/layout/vList2"/>
    <dgm:cxn modelId="{B01FBFAE-4C40-4581-ACFB-A8F832973328}" type="presParOf" srcId="{EBC1746E-753E-4762-AA58-279AD78261CF}" destId="{1B8B30AD-A2B4-443E-B138-67736ECFC0CB}" srcOrd="2" destOrd="0" presId="urn:microsoft.com/office/officeart/2005/8/layout/vList2"/>
    <dgm:cxn modelId="{200DF109-6133-409A-B8D9-49F83669A0CD}" type="presParOf" srcId="{EBC1746E-753E-4762-AA58-279AD78261CF}" destId="{AAFC5480-14D0-42A4-B35F-61D3FFC55856}" srcOrd="3" destOrd="0" presId="urn:microsoft.com/office/officeart/2005/8/layout/vList2"/>
    <dgm:cxn modelId="{62FCC6CD-D514-4704-8C51-3A8CE57F9E89}" type="presParOf" srcId="{EBC1746E-753E-4762-AA58-279AD78261CF}" destId="{020C1EB2-5BF2-4973-A340-3ACED8770239}" srcOrd="4" destOrd="0" presId="urn:microsoft.com/office/officeart/2005/8/layout/vList2"/>
    <dgm:cxn modelId="{7B258A3D-D2F3-478F-809A-26C3DA476288}" type="presParOf" srcId="{EBC1746E-753E-4762-AA58-279AD78261CF}" destId="{91CE106F-C5D3-4D13-9E42-4B0085221D06}" srcOrd="5" destOrd="0" presId="urn:microsoft.com/office/officeart/2005/8/layout/vList2"/>
    <dgm:cxn modelId="{DB3CCA14-96BA-49AB-BB66-5D3FA4DA156F}" type="presParOf" srcId="{EBC1746E-753E-4762-AA58-279AD78261CF}" destId="{E54929D2-54CE-48E9-A5C9-954E9DE9AC7B}" srcOrd="6" destOrd="0" presId="urn:microsoft.com/office/officeart/2005/8/layout/vList2"/>
    <dgm:cxn modelId="{3C9FEF31-4BB3-4139-8B04-E7276163008D}" type="presParOf" srcId="{EBC1746E-753E-4762-AA58-279AD78261CF}" destId="{1D14AB22-460B-48F5-B3AD-962D232444BD}" srcOrd="7" destOrd="0" presId="urn:microsoft.com/office/officeart/2005/8/layout/vList2"/>
    <dgm:cxn modelId="{31AA5ABB-2A06-4BF0-8D0F-0E9B7B0F0F5A}" type="presParOf" srcId="{EBC1746E-753E-4762-AA58-279AD78261CF}" destId="{ECB9F4CA-F2EF-481A-A11C-FC2CA99390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5E19EA-D027-438E-A8F5-597B46430C0B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1E448C0-0C4E-44BE-BC36-2B85CE73C6B6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Spolupracujeme se svazovou inspektorkou BOZP </a:t>
          </a:r>
        </a:p>
        <a:p>
          <a:r>
            <a:rPr lang="cs-CZ" sz="1600" dirty="0">
              <a:latin typeface="Abadi" panose="020B0604020104020204" pitchFamily="34" charset="0"/>
            </a:rPr>
            <a:t>Bc. Andreou </a:t>
          </a:r>
          <a:r>
            <a:rPr lang="cs-CZ" sz="1600" dirty="0" err="1">
              <a:latin typeface="Abadi" panose="020B0604020104020204" pitchFamily="34" charset="0"/>
            </a:rPr>
            <a:t>Hrabčákovou</a:t>
          </a:r>
          <a:endParaRPr lang="en-US" sz="1600" dirty="0">
            <a:latin typeface="Abadi" panose="020B0604020104020204" pitchFamily="34" charset="0"/>
          </a:endParaRPr>
        </a:p>
      </dgm:t>
    </dgm:pt>
    <dgm:pt modelId="{1720DD19-5F6C-4CD2-AC21-793DDB545C22}" type="parTrans" cxnId="{DFE7BA03-202E-4270-B0C5-02FE7D7A0F37}">
      <dgm:prSet/>
      <dgm:spPr/>
      <dgm:t>
        <a:bodyPr/>
        <a:lstStyle/>
        <a:p>
          <a:endParaRPr lang="en-US"/>
        </a:p>
      </dgm:t>
    </dgm:pt>
    <dgm:pt modelId="{D55D8130-DDB6-4DAC-A1AD-33FA1D704813}" type="sibTrans" cxnId="{DFE7BA03-202E-4270-B0C5-02FE7D7A0F37}">
      <dgm:prSet/>
      <dgm:spPr/>
      <dgm:t>
        <a:bodyPr/>
        <a:lstStyle/>
        <a:p>
          <a:endParaRPr lang="en-US"/>
        </a:p>
      </dgm:t>
    </dgm:pt>
    <dgm:pt modelId="{DCF991CC-9577-4AB7-8AD7-2FEC3D7C6177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Řešení problémů jednotlivých ZO v kraji</a:t>
          </a:r>
          <a:endParaRPr lang="en-US" sz="1600" dirty="0">
            <a:latin typeface="Abadi" panose="020B0604020104020204" pitchFamily="34" charset="0"/>
          </a:endParaRPr>
        </a:p>
      </dgm:t>
    </dgm:pt>
    <dgm:pt modelId="{36F51F85-25CD-4A7F-87BC-2E36F2B53B23}" type="parTrans" cxnId="{E0C7945E-5A4E-46BC-88CE-668EE5B798B5}">
      <dgm:prSet/>
      <dgm:spPr/>
      <dgm:t>
        <a:bodyPr/>
        <a:lstStyle/>
        <a:p>
          <a:endParaRPr lang="en-US"/>
        </a:p>
      </dgm:t>
    </dgm:pt>
    <dgm:pt modelId="{3D8642B7-266B-4687-8450-EB67DD0BD59D}" type="sibTrans" cxnId="{E0C7945E-5A4E-46BC-88CE-668EE5B798B5}">
      <dgm:prSet/>
      <dgm:spPr/>
      <dgm:t>
        <a:bodyPr/>
        <a:lstStyle/>
        <a:p>
          <a:endParaRPr lang="en-US"/>
        </a:p>
      </dgm:t>
    </dgm:pt>
    <dgm:pt modelId="{54B94E95-BCE5-411A-9AC0-2FB7924F2BAF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Aktivní účast členů na akcích OSZSP</a:t>
          </a:r>
          <a:endParaRPr lang="en-US" sz="1600" dirty="0">
            <a:latin typeface="Abadi" panose="020B0604020104020204" pitchFamily="34" charset="0"/>
          </a:endParaRPr>
        </a:p>
      </dgm:t>
    </dgm:pt>
    <dgm:pt modelId="{CFE0CD09-27E7-4420-B09A-4642B94873C7}" type="parTrans" cxnId="{CD6A552E-3BE6-48E0-8A20-2FB1D5FA1D49}">
      <dgm:prSet/>
      <dgm:spPr/>
      <dgm:t>
        <a:bodyPr/>
        <a:lstStyle/>
        <a:p>
          <a:endParaRPr lang="en-US"/>
        </a:p>
      </dgm:t>
    </dgm:pt>
    <dgm:pt modelId="{B19B3AF2-2B9C-493F-AEE6-01B14A4205D7}" type="sibTrans" cxnId="{CD6A552E-3BE6-48E0-8A20-2FB1D5FA1D49}">
      <dgm:prSet/>
      <dgm:spPr/>
      <dgm:t>
        <a:bodyPr/>
        <a:lstStyle/>
        <a:p>
          <a:endParaRPr lang="en-US"/>
        </a:p>
      </dgm:t>
    </dgm:pt>
    <dgm:pt modelId="{7E823B44-F995-4155-8546-ACF765EA5A76}">
      <dgm:prSet custT="1"/>
      <dgm:spPr/>
      <dgm:t>
        <a:bodyPr/>
        <a:lstStyle/>
        <a:p>
          <a:r>
            <a:rPr lang="cs-CZ" sz="1600" b="1" dirty="0">
              <a:latin typeface="Abadi" panose="020B0604020104020204" pitchFamily="34" charset="0"/>
            </a:rPr>
            <a:t>Aktivní zapojení do práce sekcí OS</a:t>
          </a:r>
        </a:p>
        <a:p>
          <a:r>
            <a:rPr lang="cs-CZ" sz="1600" dirty="0">
              <a:latin typeface="Abadi" panose="020B0604020104020204" pitchFamily="34" charset="0"/>
            </a:rPr>
            <a:t>(sekce nemocnic, sekce pro práci s členskou základnou, sekce zdravotnických záchranných služeb, sekce sociál, sekce nezdravotníků)</a:t>
          </a:r>
          <a:endParaRPr lang="en-US" sz="1600" dirty="0">
            <a:latin typeface="Abadi" panose="020B0604020104020204" pitchFamily="34" charset="0"/>
          </a:endParaRPr>
        </a:p>
      </dgm:t>
    </dgm:pt>
    <dgm:pt modelId="{0B1B1891-F92D-4E79-839E-82B7406888A3}" type="parTrans" cxnId="{63A75829-1BD5-4E09-8341-C1533177101C}">
      <dgm:prSet/>
      <dgm:spPr/>
      <dgm:t>
        <a:bodyPr/>
        <a:lstStyle/>
        <a:p>
          <a:endParaRPr lang="en-US"/>
        </a:p>
      </dgm:t>
    </dgm:pt>
    <dgm:pt modelId="{F3CEAACD-99C7-4FC8-A431-BC668F9653FB}" type="sibTrans" cxnId="{63A75829-1BD5-4E09-8341-C1533177101C}">
      <dgm:prSet/>
      <dgm:spPr/>
      <dgm:t>
        <a:bodyPr/>
        <a:lstStyle/>
        <a:p>
          <a:endParaRPr lang="en-US"/>
        </a:p>
      </dgm:t>
    </dgm:pt>
    <dgm:pt modelId="{4899D5C1-B7EA-4E7B-AB0A-A32892E3DEFF}">
      <dgm:prSet custT="1"/>
      <dgm:spPr/>
      <dgm:t>
        <a:bodyPr/>
        <a:lstStyle/>
        <a:p>
          <a:r>
            <a:rPr lang="cs-CZ" sz="1600" dirty="0">
              <a:latin typeface="Abadi" panose="020B0604020104020204" pitchFamily="34" charset="0"/>
            </a:rPr>
            <a:t>Bc. Andrea Drexlerová je členem výkonné rady OS, kde zastupuje kraj</a:t>
          </a:r>
        </a:p>
      </dgm:t>
    </dgm:pt>
    <dgm:pt modelId="{D125803C-6F79-428D-9A91-68D2930F10F2}" type="parTrans" cxnId="{F7D8D510-22ED-4412-B59D-7AB016E9CA46}">
      <dgm:prSet/>
      <dgm:spPr/>
      <dgm:t>
        <a:bodyPr/>
        <a:lstStyle/>
        <a:p>
          <a:endParaRPr lang="cs-CZ"/>
        </a:p>
      </dgm:t>
    </dgm:pt>
    <dgm:pt modelId="{14C240E3-A085-46E0-A904-012182B16B86}" type="sibTrans" cxnId="{F7D8D510-22ED-4412-B59D-7AB016E9CA46}">
      <dgm:prSet/>
      <dgm:spPr/>
      <dgm:t>
        <a:bodyPr/>
        <a:lstStyle/>
        <a:p>
          <a:endParaRPr lang="cs-CZ"/>
        </a:p>
      </dgm:t>
    </dgm:pt>
    <dgm:pt modelId="{B96F0EA1-6F08-4118-A6E1-5692E20FFE44}" type="pres">
      <dgm:prSet presAssocID="{ED5E19EA-D027-438E-A8F5-597B46430C0B}" presName="Name0" presStyleCnt="0">
        <dgm:presLayoutVars>
          <dgm:dir/>
          <dgm:animLvl val="lvl"/>
          <dgm:resizeHandles val="exact"/>
        </dgm:presLayoutVars>
      </dgm:prSet>
      <dgm:spPr/>
    </dgm:pt>
    <dgm:pt modelId="{108DD3EF-EC29-45E8-943A-27726F0B11E1}" type="pres">
      <dgm:prSet presAssocID="{A1E448C0-0C4E-44BE-BC36-2B85CE73C6B6}" presName="linNode" presStyleCnt="0"/>
      <dgm:spPr/>
    </dgm:pt>
    <dgm:pt modelId="{884C10A6-E928-49A3-A849-0905EF193D11}" type="pres">
      <dgm:prSet presAssocID="{A1E448C0-0C4E-44BE-BC36-2B85CE73C6B6}" presName="parentText" presStyleLbl="node1" presStyleIdx="0" presStyleCnt="5" custScaleX="277778" custScaleY="51454" custLinFactNeighborX="-967" custLinFactNeighborY="2602">
        <dgm:presLayoutVars>
          <dgm:chMax val="1"/>
          <dgm:bulletEnabled val="1"/>
        </dgm:presLayoutVars>
      </dgm:prSet>
      <dgm:spPr/>
    </dgm:pt>
    <dgm:pt modelId="{4A6B1764-64BD-457C-826C-FBE0E8562CAB}" type="pres">
      <dgm:prSet presAssocID="{D55D8130-DDB6-4DAC-A1AD-33FA1D704813}" presName="sp" presStyleCnt="0"/>
      <dgm:spPr/>
    </dgm:pt>
    <dgm:pt modelId="{8E460D9D-F01F-4346-9A0D-EBB0C02F64C7}" type="pres">
      <dgm:prSet presAssocID="{DCF991CC-9577-4AB7-8AD7-2FEC3D7C6177}" presName="linNode" presStyleCnt="0"/>
      <dgm:spPr/>
    </dgm:pt>
    <dgm:pt modelId="{3A7FA2CD-23B5-4927-8CAC-04EF5352AA98}" type="pres">
      <dgm:prSet presAssocID="{DCF991CC-9577-4AB7-8AD7-2FEC3D7C6177}" presName="parentText" presStyleLbl="node1" presStyleIdx="1" presStyleCnt="5" custScaleX="277778" custScaleY="43239">
        <dgm:presLayoutVars>
          <dgm:chMax val="1"/>
          <dgm:bulletEnabled val="1"/>
        </dgm:presLayoutVars>
      </dgm:prSet>
      <dgm:spPr/>
    </dgm:pt>
    <dgm:pt modelId="{7968A657-3379-4C9D-B431-28ACB6D5B3AB}" type="pres">
      <dgm:prSet presAssocID="{3D8642B7-266B-4687-8450-EB67DD0BD59D}" presName="sp" presStyleCnt="0"/>
      <dgm:spPr/>
    </dgm:pt>
    <dgm:pt modelId="{237DD204-4325-46F4-9DF0-23B6EAB24502}" type="pres">
      <dgm:prSet presAssocID="{54B94E95-BCE5-411A-9AC0-2FB7924F2BAF}" presName="linNode" presStyleCnt="0"/>
      <dgm:spPr/>
    </dgm:pt>
    <dgm:pt modelId="{BDA4D689-52D0-41BF-8988-98E66FF75371}" type="pres">
      <dgm:prSet presAssocID="{54B94E95-BCE5-411A-9AC0-2FB7924F2BAF}" presName="parentText" presStyleLbl="node1" presStyleIdx="2" presStyleCnt="5" custScaleX="277778" custScaleY="43258">
        <dgm:presLayoutVars>
          <dgm:chMax val="1"/>
          <dgm:bulletEnabled val="1"/>
        </dgm:presLayoutVars>
      </dgm:prSet>
      <dgm:spPr/>
    </dgm:pt>
    <dgm:pt modelId="{5FB0B660-861D-4AD4-9EE8-D7D9AB2CBBD5}" type="pres">
      <dgm:prSet presAssocID="{B19B3AF2-2B9C-493F-AEE6-01B14A4205D7}" presName="sp" presStyleCnt="0"/>
      <dgm:spPr/>
    </dgm:pt>
    <dgm:pt modelId="{992DE6F0-8DFC-405C-9F5B-4DAEC56DB9D5}" type="pres">
      <dgm:prSet presAssocID="{7E823B44-F995-4155-8546-ACF765EA5A76}" presName="linNode" presStyleCnt="0"/>
      <dgm:spPr/>
    </dgm:pt>
    <dgm:pt modelId="{3A902C8E-1578-4620-83D1-14CBD15C6FC2}" type="pres">
      <dgm:prSet presAssocID="{7E823B44-F995-4155-8546-ACF765EA5A76}" presName="parentText" presStyleLbl="node1" presStyleIdx="3" presStyleCnt="5" custScaleX="277778" custScaleY="79302">
        <dgm:presLayoutVars>
          <dgm:chMax val="1"/>
          <dgm:bulletEnabled val="1"/>
        </dgm:presLayoutVars>
      </dgm:prSet>
      <dgm:spPr/>
    </dgm:pt>
    <dgm:pt modelId="{5878E7A8-C1F2-4128-B26E-E7AAF728A021}" type="pres">
      <dgm:prSet presAssocID="{F3CEAACD-99C7-4FC8-A431-BC668F9653FB}" presName="sp" presStyleCnt="0"/>
      <dgm:spPr/>
    </dgm:pt>
    <dgm:pt modelId="{B8543AA7-1A2D-42FE-9182-7F870761F00F}" type="pres">
      <dgm:prSet presAssocID="{4899D5C1-B7EA-4E7B-AB0A-A32892E3DEFF}" presName="linNode" presStyleCnt="0"/>
      <dgm:spPr/>
    </dgm:pt>
    <dgm:pt modelId="{082E75C2-B48C-457C-8605-BDB7AB02531A}" type="pres">
      <dgm:prSet presAssocID="{4899D5C1-B7EA-4E7B-AB0A-A32892E3DEFF}" presName="parentText" presStyleLbl="node1" presStyleIdx="4" presStyleCnt="5" custScaleX="277778" custScaleY="51045">
        <dgm:presLayoutVars>
          <dgm:chMax val="1"/>
          <dgm:bulletEnabled val="1"/>
        </dgm:presLayoutVars>
      </dgm:prSet>
      <dgm:spPr/>
    </dgm:pt>
  </dgm:ptLst>
  <dgm:cxnLst>
    <dgm:cxn modelId="{4605B103-54FD-4BD7-9C5A-2F25FBEEA7B3}" type="presOf" srcId="{4899D5C1-B7EA-4E7B-AB0A-A32892E3DEFF}" destId="{082E75C2-B48C-457C-8605-BDB7AB02531A}" srcOrd="0" destOrd="0" presId="urn:microsoft.com/office/officeart/2005/8/layout/vList5"/>
    <dgm:cxn modelId="{DFE7BA03-202E-4270-B0C5-02FE7D7A0F37}" srcId="{ED5E19EA-D027-438E-A8F5-597B46430C0B}" destId="{A1E448C0-0C4E-44BE-BC36-2B85CE73C6B6}" srcOrd="0" destOrd="0" parTransId="{1720DD19-5F6C-4CD2-AC21-793DDB545C22}" sibTransId="{D55D8130-DDB6-4DAC-A1AD-33FA1D704813}"/>
    <dgm:cxn modelId="{F7D8D510-22ED-4412-B59D-7AB016E9CA46}" srcId="{ED5E19EA-D027-438E-A8F5-597B46430C0B}" destId="{4899D5C1-B7EA-4E7B-AB0A-A32892E3DEFF}" srcOrd="4" destOrd="0" parTransId="{D125803C-6F79-428D-9A91-68D2930F10F2}" sibTransId="{14C240E3-A085-46E0-A904-012182B16B86}"/>
    <dgm:cxn modelId="{63A75829-1BD5-4E09-8341-C1533177101C}" srcId="{ED5E19EA-D027-438E-A8F5-597B46430C0B}" destId="{7E823B44-F995-4155-8546-ACF765EA5A76}" srcOrd="3" destOrd="0" parTransId="{0B1B1891-F92D-4E79-839E-82B7406888A3}" sibTransId="{F3CEAACD-99C7-4FC8-A431-BC668F9653FB}"/>
    <dgm:cxn modelId="{CD6A552E-3BE6-48E0-8A20-2FB1D5FA1D49}" srcId="{ED5E19EA-D027-438E-A8F5-597B46430C0B}" destId="{54B94E95-BCE5-411A-9AC0-2FB7924F2BAF}" srcOrd="2" destOrd="0" parTransId="{CFE0CD09-27E7-4420-B09A-4642B94873C7}" sibTransId="{B19B3AF2-2B9C-493F-AEE6-01B14A4205D7}"/>
    <dgm:cxn modelId="{E7D31C3E-3BB7-483D-BF67-099C71463EC7}" type="presOf" srcId="{A1E448C0-0C4E-44BE-BC36-2B85CE73C6B6}" destId="{884C10A6-E928-49A3-A849-0905EF193D11}" srcOrd="0" destOrd="0" presId="urn:microsoft.com/office/officeart/2005/8/layout/vList5"/>
    <dgm:cxn modelId="{4F6BD53E-3E1C-4E06-B856-37D3C9130D3C}" type="presOf" srcId="{ED5E19EA-D027-438E-A8F5-597B46430C0B}" destId="{B96F0EA1-6F08-4118-A6E1-5692E20FFE44}" srcOrd="0" destOrd="0" presId="urn:microsoft.com/office/officeart/2005/8/layout/vList5"/>
    <dgm:cxn modelId="{E0C7945E-5A4E-46BC-88CE-668EE5B798B5}" srcId="{ED5E19EA-D027-438E-A8F5-597B46430C0B}" destId="{DCF991CC-9577-4AB7-8AD7-2FEC3D7C6177}" srcOrd="1" destOrd="0" parTransId="{36F51F85-25CD-4A7F-87BC-2E36F2B53B23}" sibTransId="{3D8642B7-266B-4687-8450-EB67DD0BD59D}"/>
    <dgm:cxn modelId="{07994E52-DB33-47A7-BF61-252707A41368}" type="presOf" srcId="{54B94E95-BCE5-411A-9AC0-2FB7924F2BAF}" destId="{BDA4D689-52D0-41BF-8988-98E66FF75371}" srcOrd="0" destOrd="0" presId="urn:microsoft.com/office/officeart/2005/8/layout/vList5"/>
    <dgm:cxn modelId="{EF75ACD3-3988-4FEB-B07D-283F1679ABBD}" type="presOf" srcId="{7E823B44-F995-4155-8546-ACF765EA5A76}" destId="{3A902C8E-1578-4620-83D1-14CBD15C6FC2}" srcOrd="0" destOrd="0" presId="urn:microsoft.com/office/officeart/2005/8/layout/vList5"/>
    <dgm:cxn modelId="{D5ECE6DE-E0BC-4D00-B276-E5DFD07B9BB5}" type="presOf" srcId="{DCF991CC-9577-4AB7-8AD7-2FEC3D7C6177}" destId="{3A7FA2CD-23B5-4927-8CAC-04EF5352AA98}" srcOrd="0" destOrd="0" presId="urn:microsoft.com/office/officeart/2005/8/layout/vList5"/>
    <dgm:cxn modelId="{E808E2AB-C401-4DCB-A275-6685003EA813}" type="presParOf" srcId="{B96F0EA1-6F08-4118-A6E1-5692E20FFE44}" destId="{108DD3EF-EC29-45E8-943A-27726F0B11E1}" srcOrd="0" destOrd="0" presId="urn:microsoft.com/office/officeart/2005/8/layout/vList5"/>
    <dgm:cxn modelId="{67C7F1E9-5EE7-42D7-842B-46BB307C47EE}" type="presParOf" srcId="{108DD3EF-EC29-45E8-943A-27726F0B11E1}" destId="{884C10A6-E928-49A3-A849-0905EF193D11}" srcOrd="0" destOrd="0" presId="urn:microsoft.com/office/officeart/2005/8/layout/vList5"/>
    <dgm:cxn modelId="{B7DEEF82-2305-41EC-B841-06E80048995D}" type="presParOf" srcId="{B96F0EA1-6F08-4118-A6E1-5692E20FFE44}" destId="{4A6B1764-64BD-457C-826C-FBE0E8562CAB}" srcOrd="1" destOrd="0" presId="urn:microsoft.com/office/officeart/2005/8/layout/vList5"/>
    <dgm:cxn modelId="{650F2A9B-18B9-4E15-A5A5-FA3ED5FA0982}" type="presParOf" srcId="{B96F0EA1-6F08-4118-A6E1-5692E20FFE44}" destId="{8E460D9D-F01F-4346-9A0D-EBB0C02F64C7}" srcOrd="2" destOrd="0" presId="urn:microsoft.com/office/officeart/2005/8/layout/vList5"/>
    <dgm:cxn modelId="{358B18C2-C01D-4B71-A641-BCDF8FB96D9F}" type="presParOf" srcId="{8E460D9D-F01F-4346-9A0D-EBB0C02F64C7}" destId="{3A7FA2CD-23B5-4927-8CAC-04EF5352AA98}" srcOrd="0" destOrd="0" presId="urn:microsoft.com/office/officeart/2005/8/layout/vList5"/>
    <dgm:cxn modelId="{81C760AC-C9E3-4959-9111-E535421FC54C}" type="presParOf" srcId="{B96F0EA1-6F08-4118-A6E1-5692E20FFE44}" destId="{7968A657-3379-4C9D-B431-28ACB6D5B3AB}" srcOrd="3" destOrd="0" presId="urn:microsoft.com/office/officeart/2005/8/layout/vList5"/>
    <dgm:cxn modelId="{5E6ADE1D-54A3-47DB-BA7B-1E3C088581EA}" type="presParOf" srcId="{B96F0EA1-6F08-4118-A6E1-5692E20FFE44}" destId="{237DD204-4325-46F4-9DF0-23B6EAB24502}" srcOrd="4" destOrd="0" presId="urn:microsoft.com/office/officeart/2005/8/layout/vList5"/>
    <dgm:cxn modelId="{4F4DD479-3D45-41A6-AC34-659B9EDA2A23}" type="presParOf" srcId="{237DD204-4325-46F4-9DF0-23B6EAB24502}" destId="{BDA4D689-52D0-41BF-8988-98E66FF75371}" srcOrd="0" destOrd="0" presId="urn:microsoft.com/office/officeart/2005/8/layout/vList5"/>
    <dgm:cxn modelId="{795FE094-4F52-45BB-B3C2-5F92A1ED34AA}" type="presParOf" srcId="{B96F0EA1-6F08-4118-A6E1-5692E20FFE44}" destId="{5FB0B660-861D-4AD4-9EE8-D7D9AB2CBBD5}" srcOrd="5" destOrd="0" presId="urn:microsoft.com/office/officeart/2005/8/layout/vList5"/>
    <dgm:cxn modelId="{F6D8D7EC-9EE9-4E86-9CC0-0996EF95B7FD}" type="presParOf" srcId="{B96F0EA1-6F08-4118-A6E1-5692E20FFE44}" destId="{992DE6F0-8DFC-405C-9F5B-4DAEC56DB9D5}" srcOrd="6" destOrd="0" presId="urn:microsoft.com/office/officeart/2005/8/layout/vList5"/>
    <dgm:cxn modelId="{E98F7E4B-D867-4881-AF83-86D641D594E6}" type="presParOf" srcId="{992DE6F0-8DFC-405C-9F5B-4DAEC56DB9D5}" destId="{3A902C8E-1578-4620-83D1-14CBD15C6FC2}" srcOrd="0" destOrd="0" presId="urn:microsoft.com/office/officeart/2005/8/layout/vList5"/>
    <dgm:cxn modelId="{68BB5FB6-CE5A-41BC-A27C-D4119DB64887}" type="presParOf" srcId="{B96F0EA1-6F08-4118-A6E1-5692E20FFE44}" destId="{5878E7A8-C1F2-4128-B26E-E7AAF728A021}" srcOrd="7" destOrd="0" presId="urn:microsoft.com/office/officeart/2005/8/layout/vList5"/>
    <dgm:cxn modelId="{8326A7F5-D1E0-4724-96E2-B01047413A70}" type="presParOf" srcId="{B96F0EA1-6F08-4118-A6E1-5692E20FFE44}" destId="{B8543AA7-1A2D-42FE-9182-7F870761F00F}" srcOrd="8" destOrd="0" presId="urn:microsoft.com/office/officeart/2005/8/layout/vList5"/>
    <dgm:cxn modelId="{66C53436-7CDA-4094-82A7-30B2FE1E57BD}" type="presParOf" srcId="{B8543AA7-1A2D-42FE-9182-7F870761F00F}" destId="{082E75C2-B48C-457C-8605-BDB7AB02531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AFF0F8-487B-4895-9340-8F7F51AA8536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410EFF-4506-47BD-BA54-5A58D0CB4196}">
      <dgm:prSet/>
      <dgm:spPr/>
      <dgm:t>
        <a:bodyPr/>
        <a:lstStyle/>
        <a:p>
          <a:r>
            <a:rPr lang="cs-CZ" b="1"/>
            <a:t>Co Vás trápí?</a:t>
          </a:r>
          <a:endParaRPr lang="en-US"/>
        </a:p>
      </dgm:t>
    </dgm:pt>
    <dgm:pt modelId="{E6EE8E04-D76E-4D20-BC0A-F4B6C1DFA17F}" type="parTrans" cxnId="{DEEBB6EC-CAFA-4DE2-995B-8E77CDCA67E3}">
      <dgm:prSet/>
      <dgm:spPr/>
      <dgm:t>
        <a:bodyPr/>
        <a:lstStyle/>
        <a:p>
          <a:endParaRPr lang="en-US"/>
        </a:p>
      </dgm:t>
    </dgm:pt>
    <dgm:pt modelId="{62D0EAB1-9CF6-434C-B36A-A621ED69F3F3}" type="sibTrans" cxnId="{DEEBB6EC-CAFA-4DE2-995B-8E77CDCA67E3}">
      <dgm:prSet/>
      <dgm:spPr/>
      <dgm:t>
        <a:bodyPr/>
        <a:lstStyle/>
        <a:p>
          <a:endParaRPr lang="en-US"/>
        </a:p>
      </dgm:t>
    </dgm:pt>
    <dgm:pt modelId="{E899FFE4-671D-4DDC-9D61-69C2230677D4}">
      <dgm:prSet/>
      <dgm:spPr/>
      <dgm:t>
        <a:bodyPr/>
        <a:lstStyle/>
        <a:p>
          <a:r>
            <a:rPr lang="cs-CZ" b="1"/>
            <a:t>Co se Vám podařilo, pochlubte se. </a:t>
          </a:r>
          <a:r>
            <a:rPr lang="cs-CZ" b="1">
              <a:sym typeface="Wingdings" panose="05000000000000000000" pitchFamily="2" charset="2"/>
            </a:rPr>
            <a:t></a:t>
          </a:r>
          <a:endParaRPr lang="en-US"/>
        </a:p>
      </dgm:t>
    </dgm:pt>
    <dgm:pt modelId="{3A3F9F70-F9FF-4B42-8255-3F350E9BEF0F}" type="parTrans" cxnId="{F9AB63E4-49BC-4EFD-A7A6-32CB4973AAA2}">
      <dgm:prSet/>
      <dgm:spPr/>
      <dgm:t>
        <a:bodyPr/>
        <a:lstStyle/>
        <a:p>
          <a:endParaRPr lang="en-US"/>
        </a:p>
      </dgm:t>
    </dgm:pt>
    <dgm:pt modelId="{B2373A15-281C-45AC-8EBF-528C209678EE}" type="sibTrans" cxnId="{F9AB63E4-49BC-4EFD-A7A6-32CB4973AAA2}">
      <dgm:prSet/>
      <dgm:spPr/>
      <dgm:t>
        <a:bodyPr/>
        <a:lstStyle/>
        <a:p>
          <a:endParaRPr lang="en-US"/>
        </a:p>
      </dgm:t>
    </dgm:pt>
    <dgm:pt modelId="{7E0C6634-B66C-4B14-895B-916BA9D66D65}" type="pres">
      <dgm:prSet presAssocID="{7AAFF0F8-487B-4895-9340-8F7F51AA853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6C1D02-9569-404A-BAE6-2F3F6CACF8D6}" type="pres">
      <dgm:prSet presAssocID="{FA410EFF-4506-47BD-BA54-5A58D0CB4196}" presName="hierRoot1" presStyleCnt="0"/>
      <dgm:spPr/>
    </dgm:pt>
    <dgm:pt modelId="{D723C050-B5FC-4B13-B4FB-C82D04C45B24}" type="pres">
      <dgm:prSet presAssocID="{FA410EFF-4506-47BD-BA54-5A58D0CB4196}" presName="composite" presStyleCnt="0"/>
      <dgm:spPr/>
    </dgm:pt>
    <dgm:pt modelId="{B1DB4EA8-CCEF-4F2E-8DA4-A76FE8CCAF19}" type="pres">
      <dgm:prSet presAssocID="{FA410EFF-4506-47BD-BA54-5A58D0CB4196}" presName="background" presStyleLbl="node0" presStyleIdx="0" presStyleCnt="2"/>
      <dgm:spPr/>
    </dgm:pt>
    <dgm:pt modelId="{24A877C4-A6DC-4CB6-B891-FFCA7D0FB1A5}" type="pres">
      <dgm:prSet presAssocID="{FA410EFF-4506-47BD-BA54-5A58D0CB4196}" presName="text" presStyleLbl="fgAcc0" presStyleIdx="0" presStyleCnt="2">
        <dgm:presLayoutVars>
          <dgm:chPref val="3"/>
        </dgm:presLayoutVars>
      </dgm:prSet>
      <dgm:spPr/>
    </dgm:pt>
    <dgm:pt modelId="{87EFAEA5-9C35-415B-847D-52C7413789FD}" type="pres">
      <dgm:prSet presAssocID="{FA410EFF-4506-47BD-BA54-5A58D0CB4196}" presName="hierChild2" presStyleCnt="0"/>
      <dgm:spPr/>
    </dgm:pt>
    <dgm:pt modelId="{FF35829F-5EC9-41B2-83E8-21A78677FE3A}" type="pres">
      <dgm:prSet presAssocID="{E899FFE4-671D-4DDC-9D61-69C2230677D4}" presName="hierRoot1" presStyleCnt="0"/>
      <dgm:spPr/>
    </dgm:pt>
    <dgm:pt modelId="{B03767C3-307D-4375-B786-AC2B8CAB1266}" type="pres">
      <dgm:prSet presAssocID="{E899FFE4-671D-4DDC-9D61-69C2230677D4}" presName="composite" presStyleCnt="0"/>
      <dgm:spPr/>
    </dgm:pt>
    <dgm:pt modelId="{197098B4-915F-4B15-9C35-588A9565941E}" type="pres">
      <dgm:prSet presAssocID="{E899FFE4-671D-4DDC-9D61-69C2230677D4}" presName="background" presStyleLbl="node0" presStyleIdx="1" presStyleCnt="2"/>
      <dgm:spPr/>
    </dgm:pt>
    <dgm:pt modelId="{038EBE02-EBD8-46AB-B705-C5B1EC9CDFDE}" type="pres">
      <dgm:prSet presAssocID="{E899FFE4-671D-4DDC-9D61-69C2230677D4}" presName="text" presStyleLbl="fgAcc0" presStyleIdx="1" presStyleCnt="2">
        <dgm:presLayoutVars>
          <dgm:chPref val="3"/>
        </dgm:presLayoutVars>
      </dgm:prSet>
      <dgm:spPr/>
    </dgm:pt>
    <dgm:pt modelId="{1B7C6F53-B5FE-4CAE-9554-3FAD47A64253}" type="pres">
      <dgm:prSet presAssocID="{E899FFE4-671D-4DDC-9D61-69C2230677D4}" presName="hierChild2" presStyleCnt="0"/>
      <dgm:spPr/>
    </dgm:pt>
  </dgm:ptLst>
  <dgm:cxnLst>
    <dgm:cxn modelId="{43594538-41E4-4EDF-A4BC-586038319BDE}" type="presOf" srcId="{7AAFF0F8-487B-4895-9340-8F7F51AA8536}" destId="{7E0C6634-B66C-4B14-895B-916BA9D66D65}" srcOrd="0" destOrd="0" presId="urn:microsoft.com/office/officeart/2005/8/layout/hierarchy1"/>
    <dgm:cxn modelId="{6173B650-70B7-40C4-87CC-CAFAED20914B}" type="presOf" srcId="{E899FFE4-671D-4DDC-9D61-69C2230677D4}" destId="{038EBE02-EBD8-46AB-B705-C5B1EC9CDFDE}" srcOrd="0" destOrd="0" presId="urn:microsoft.com/office/officeart/2005/8/layout/hierarchy1"/>
    <dgm:cxn modelId="{E1B70754-328D-4B1B-A160-DDFE12EE16AE}" type="presOf" srcId="{FA410EFF-4506-47BD-BA54-5A58D0CB4196}" destId="{24A877C4-A6DC-4CB6-B891-FFCA7D0FB1A5}" srcOrd="0" destOrd="0" presId="urn:microsoft.com/office/officeart/2005/8/layout/hierarchy1"/>
    <dgm:cxn modelId="{F9AB63E4-49BC-4EFD-A7A6-32CB4973AAA2}" srcId="{7AAFF0F8-487B-4895-9340-8F7F51AA8536}" destId="{E899FFE4-671D-4DDC-9D61-69C2230677D4}" srcOrd="1" destOrd="0" parTransId="{3A3F9F70-F9FF-4B42-8255-3F350E9BEF0F}" sibTransId="{B2373A15-281C-45AC-8EBF-528C209678EE}"/>
    <dgm:cxn modelId="{DEEBB6EC-CAFA-4DE2-995B-8E77CDCA67E3}" srcId="{7AAFF0F8-487B-4895-9340-8F7F51AA8536}" destId="{FA410EFF-4506-47BD-BA54-5A58D0CB4196}" srcOrd="0" destOrd="0" parTransId="{E6EE8E04-D76E-4D20-BC0A-F4B6C1DFA17F}" sibTransId="{62D0EAB1-9CF6-434C-B36A-A621ED69F3F3}"/>
    <dgm:cxn modelId="{D8ADD213-731D-4C69-9A25-9CE18A1915C3}" type="presParOf" srcId="{7E0C6634-B66C-4B14-895B-916BA9D66D65}" destId="{7D6C1D02-9569-404A-BAE6-2F3F6CACF8D6}" srcOrd="0" destOrd="0" presId="urn:microsoft.com/office/officeart/2005/8/layout/hierarchy1"/>
    <dgm:cxn modelId="{B03A0EF0-C5E3-45FA-9E65-72E5531CADD0}" type="presParOf" srcId="{7D6C1D02-9569-404A-BAE6-2F3F6CACF8D6}" destId="{D723C050-B5FC-4B13-B4FB-C82D04C45B24}" srcOrd="0" destOrd="0" presId="urn:microsoft.com/office/officeart/2005/8/layout/hierarchy1"/>
    <dgm:cxn modelId="{17EB1E3F-14A2-4908-A3F9-8BD3A3AE0355}" type="presParOf" srcId="{D723C050-B5FC-4B13-B4FB-C82D04C45B24}" destId="{B1DB4EA8-CCEF-4F2E-8DA4-A76FE8CCAF19}" srcOrd="0" destOrd="0" presId="urn:microsoft.com/office/officeart/2005/8/layout/hierarchy1"/>
    <dgm:cxn modelId="{FC3F6328-C296-48F8-879D-FA4371A031DC}" type="presParOf" srcId="{D723C050-B5FC-4B13-B4FB-C82D04C45B24}" destId="{24A877C4-A6DC-4CB6-B891-FFCA7D0FB1A5}" srcOrd="1" destOrd="0" presId="urn:microsoft.com/office/officeart/2005/8/layout/hierarchy1"/>
    <dgm:cxn modelId="{560F3C0C-3B2C-4BF6-B02D-2207F48BBBE6}" type="presParOf" srcId="{7D6C1D02-9569-404A-BAE6-2F3F6CACF8D6}" destId="{87EFAEA5-9C35-415B-847D-52C7413789FD}" srcOrd="1" destOrd="0" presId="urn:microsoft.com/office/officeart/2005/8/layout/hierarchy1"/>
    <dgm:cxn modelId="{4F93461B-60C6-4350-B8EF-0760A8475F50}" type="presParOf" srcId="{7E0C6634-B66C-4B14-895B-916BA9D66D65}" destId="{FF35829F-5EC9-41B2-83E8-21A78677FE3A}" srcOrd="1" destOrd="0" presId="urn:microsoft.com/office/officeart/2005/8/layout/hierarchy1"/>
    <dgm:cxn modelId="{E731FF9D-787C-49CE-82D0-4D549ED58503}" type="presParOf" srcId="{FF35829F-5EC9-41B2-83E8-21A78677FE3A}" destId="{B03767C3-307D-4375-B786-AC2B8CAB1266}" srcOrd="0" destOrd="0" presId="urn:microsoft.com/office/officeart/2005/8/layout/hierarchy1"/>
    <dgm:cxn modelId="{3291C516-B27D-4253-9744-7D6D3B7AAB81}" type="presParOf" srcId="{B03767C3-307D-4375-B786-AC2B8CAB1266}" destId="{197098B4-915F-4B15-9C35-588A9565941E}" srcOrd="0" destOrd="0" presId="urn:microsoft.com/office/officeart/2005/8/layout/hierarchy1"/>
    <dgm:cxn modelId="{9C077B8A-CD00-4A77-BF15-10FC4D1FAC45}" type="presParOf" srcId="{B03767C3-307D-4375-B786-AC2B8CAB1266}" destId="{038EBE02-EBD8-46AB-B705-C5B1EC9CDFDE}" srcOrd="1" destOrd="0" presId="urn:microsoft.com/office/officeart/2005/8/layout/hierarchy1"/>
    <dgm:cxn modelId="{E51BB960-A53D-4F1B-A559-0FAD281EA0DE}" type="presParOf" srcId="{FF35829F-5EC9-41B2-83E8-21A78677FE3A}" destId="{1B7C6F53-B5FE-4CAE-9554-3FAD47A642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473C5-F230-4641-AF16-53D40F47F08A}">
      <dsp:nvSpPr>
        <dsp:cNvPr id="0" name=""/>
        <dsp:cNvSpPr/>
      </dsp:nvSpPr>
      <dsp:spPr>
        <a:xfrm>
          <a:off x="360594" y="2446"/>
          <a:ext cx="3776798" cy="81213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latin typeface="Abadi" panose="020B0604020104020204" pitchFamily="34" charset="0"/>
            </a:rPr>
            <a:t>Složení KR </a:t>
          </a:r>
          <a:r>
            <a:rPr lang="en-US" sz="3200" kern="1200" dirty="0">
              <a:latin typeface="Abadi" panose="020B0604020104020204" pitchFamily="34" charset="0"/>
            </a:rPr>
            <a:t> </a:t>
          </a:r>
          <a:r>
            <a:rPr lang="cs-CZ" sz="3200" kern="1200" dirty="0">
              <a:latin typeface="Abadi" panose="020B0604020104020204" pitchFamily="34" charset="0"/>
            </a:rPr>
            <a:t> </a:t>
          </a:r>
        </a:p>
      </dsp:txBody>
      <dsp:txXfrm>
        <a:off x="400239" y="42091"/>
        <a:ext cx="3697508" cy="732841"/>
      </dsp:txXfrm>
    </dsp:sp>
    <dsp:sp modelId="{462C3A50-B368-40A4-B498-2F53D66E223A}">
      <dsp:nvSpPr>
        <dsp:cNvPr id="0" name=""/>
        <dsp:cNvSpPr/>
      </dsp:nvSpPr>
      <dsp:spPr>
        <a:xfrm>
          <a:off x="360594" y="817059"/>
          <a:ext cx="3776798" cy="9926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badi" panose="020B0604020104020204" pitchFamily="34" charset="0"/>
            </a:rPr>
            <a:t>Bc. Andrea Drexlerová,</a:t>
          </a:r>
          <a:r>
            <a:rPr lang="cs-CZ" sz="1600" b="0" kern="1200" dirty="0">
              <a:latin typeface="Abadi" panose="020B0604020104020204" pitchFamily="34" charset="0"/>
            </a:rPr>
            <a:t>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badi" panose="020B0604020104020204" pitchFamily="34" charset="0"/>
            </a:rPr>
            <a:t>Vít Přibylík, </a:t>
          </a:r>
          <a:endParaRPr lang="cs-CZ" sz="1600" b="0" kern="1200" dirty="0">
            <a:latin typeface="Abadi" panose="020B0604020104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badi" panose="020B0604020104020204" pitchFamily="34" charset="0"/>
            </a:rPr>
            <a:t>Monika Botoš,</a:t>
          </a:r>
          <a:endParaRPr lang="cs-CZ" sz="1300" b="0" kern="1200" dirty="0">
            <a:latin typeface="Abadi" panose="020B0604020104020204" pitchFamily="34" charset="0"/>
          </a:endParaRPr>
        </a:p>
      </dsp:txBody>
      <dsp:txXfrm>
        <a:off x="409053" y="865518"/>
        <a:ext cx="3679880" cy="895774"/>
      </dsp:txXfrm>
    </dsp:sp>
    <dsp:sp modelId="{B1494DE2-4FDD-4F69-86D0-A9A16EFEE4EB}">
      <dsp:nvSpPr>
        <dsp:cNvPr id="0" name=""/>
        <dsp:cNvSpPr/>
      </dsp:nvSpPr>
      <dsp:spPr>
        <a:xfrm>
          <a:off x="360594" y="1812233"/>
          <a:ext cx="3776798" cy="9926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badi" panose="020B0604020104020204" pitchFamily="34" charset="0"/>
            </a:rPr>
            <a:t>Zuzana Sargová,</a:t>
          </a:r>
          <a:endParaRPr lang="cs-CZ" sz="1600" b="0" kern="1200" dirty="0">
            <a:latin typeface="Abadi" panose="020B0604020104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>
              <a:latin typeface="Abadi" panose="020B0604020104020204" pitchFamily="34" charset="0"/>
            </a:rPr>
            <a:t>Martin Gall, </a:t>
          </a:r>
        </a:p>
      </dsp:txBody>
      <dsp:txXfrm>
        <a:off x="409053" y="1860692"/>
        <a:ext cx="3679880" cy="895774"/>
      </dsp:txXfrm>
    </dsp:sp>
    <dsp:sp modelId="{986E2519-F219-404A-A5D0-B999198F7BB1}">
      <dsp:nvSpPr>
        <dsp:cNvPr id="0" name=""/>
        <dsp:cNvSpPr/>
      </dsp:nvSpPr>
      <dsp:spPr>
        <a:xfrm>
          <a:off x="367162" y="2807407"/>
          <a:ext cx="3776798" cy="9926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>
              <a:latin typeface="Abadi" panose="020B0604020104020204" pitchFamily="34" charset="0"/>
            </a:rPr>
            <a:t>Hana Nohelová,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badi" panose="020B0604020104020204" pitchFamily="34" charset="0"/>
            </a:rPr>
            <a:t>Petr Lasák</a:t>
          </a:r>
          <a:r>
            <a:rPr lang="cs-CZ" sz="1600" b="0" kern="1200" dirty="0">
              <a:latin typeface="Abadi" panose="020B0604020104020204" pitchFamily="34" charset="0"/>
            </a:rPr>
            <a:t>, </a:t>
          </a:r>
          <a:endParaRPr lang="cs-CZ" sz="2100" b="0" kern="1200" dirty="0">
            <a:latin typeface="Abadi" panose="020B0604020104020204" pitchFamily="34" charset="0"/>
          </a:endParaRPr>
        </a:p>
      </dsp:txBody>
      <dsp:txXfrm>
        <a:off x="415621" y="2855866"/>
        <a:ext cx="3679880" cy="895774"/>
      </dsp:txXfrm>
    </dsp:sp>
    <dsp:sp modelId="{125F344E-B12D-482D-8EDB-98A1103D6832}">
      <dsp:nvSpPr>
        <dsp:cNvPr id="0" name=""/>
        <dsp:cNvSpPr/>
      </dsp:nvSpPr>
      <dsp:spPr>
        <a:xfrm>
          <a:off x="360594" y="3802581"/>
          <a:ext cx="3776798" cy="9926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 dirty="0">
              <a:latin typeface="Abadi" panose="020B0604020104020204" pitchFamily="34" charset="0"/>
            </a:rPr>
            <a:t>regionální manažer Mgr. Ladislav Kucharský</a:t>
          </a:r>
        </a:p>
      </dsp:txBody>
      <dsp:txXfrm>
        <a:off x="409053" y="3851040"/>
        <a:ext cx="3679880" cy="895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7A964-AF8D-4C3E-85D7-B2FE833B3B2A}">
      <dsp:nvSpPr>
        <dsp:cNvPr id="0" name=""/>
        <dsp:cNvSpPr/>
      </dsp:nvSpPr>
      <dsp:spPr>
        <a:xfrm>
          <a:off x="0" y="1932"/>
          <a:ext cx="4598524" cy="8762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Přítomnost na protestních akcích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42777" y="44709"/>
        <a:ext cx="4512970" cy="790735"/>
      </dsp:txXfrm>
    </dsp:sp>
    <dsp:sp modelId="{1B8B30AD-A2B4-443E-B138-67736ECFC0CB}">
      <dsp:nvSpPr>
        <dsp:cNvPr id="0" name=""/>
        <dsp:cNvSpPr/>
      </dsp:nvSpPr>
      <dsp:spPr>
        <a:xfrm>
          <a:off x="0" y="892354"/>
          <a:ext cx="4598524" cy="8762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Pomoc při založení nových ZO v MS kraji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42777" y="935131"/>
        <a:ext cx="4512970" cy="790735"/>
      </dsp:txXfrm>
    </dsp:sp>
    <dsp:sp modelId="{020C1EB2-5BF2-4973-A340-3ACED8770239}">
      <dsp:nvSpPr>
        <dsp:cNvPr id="0" name=""/>
        <dsp:cNvSpPr/>
      </dsp:nvSpPr>
      <dsp:spPr>
        <a:xfrm>
          <a:off x="0" y="1782777"/>
          <a:ext cx="4598524" cy="8762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Účast na akcích OS, seminářích a konferencích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42777" y="1825554"/>
        <a:ext cx="4512970" cy="790735"/>
      </dsp:txXfrm>
    </dsp:sp>
    <dsp:sp modelId="{E54929D2-54CE-48E9-A5C9-954E9DE9AC7B}">
      <dsp:nvSpPr>
        <dsp:cNvPr id="0" name=""/>
        <dsp:cNvSpPr/>
      </dsp:nvSpPr>
      <dsp:spPr>
        <a:xfrm>
          <a:off x="0" y="2673199"/>
          <a:ext cx="4598524" cy="8762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Předsedkyně krajské rady </a:t>
          </a:r>
          <a:r>
            <a:rPr lang="cs-CZ" sz="1600" b="1" kern="1200" dirty="0">
              <a:latin typeface="Abadi" panose="020B0604020104020204" pitchFamily="34" charset="0"/>
            </a:rPr>
            <a:t>Bc. Andrea Drexlerová</a:t>
          </a:r>
          <a:r>
            <a:rPr lang="cs-CZ" sz="1600" kern="1200" dirty="0">
              <a:latin typeface="Abadi" panose="020B0604020104020204" pitchFamily="34" charset="0"/>
            </a:rPr>
            <a:t> je členkou a zároveň místopředsedkyní RROS MS kraje. Zúčastňuje se jednání krajské tripartity.</a:t>
          </a:r>
        </a:p>
      </dsp:txBody>
      <dsp:txXfrm>
        <a:off x="42777" y="2715976"/>
        <a:ext cx="4512970" cy="790735"/>
      </dsp:txXfrm>
    </dsp:sp>
    <dsp:sp modelId="{ECB9F4CA-F2EF-481A-A11C-FC2CA993906A}">
      <dsp:nvSpPr>
        <dsp:cNvPr id="0" name=""/>
        <dsp:cNvSpPr/>
      </dsp:nvSpPr>
      <dsp:spPr>
        <a:xfrm>
          <a:off x="0" y="3563621"/>
          <a:ext cx="4598524" cy="8762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badi" panose="020B0604020104020204" pitchFamily="34" charset="0"/>
            </a:rPr>
            <a:t>2022 a 2023 </a:t>
          </a:r>
          <a:r>
            <a:rPr lang="cs-CZ" sz="1600" kern="1200" dirty="0">
              <a:latin typeface="Abadi" panose="020B0604020104020204" pitchFamily="34" charset="0"/>
            </a:rPr>
            <a:t>Setkání na krajském úřadě MS kraje se zástupci kraje v oblasti zdravotnictví a sociální péče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42777" y="3606398"/>
        <a:ext cx="4512970" cy="7907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C10A6-E928-49A3-A849-0905EF193D11}">
      <dsp:nvSpPr>
        <dsp:cNvPr id="0" name=""/>
        <dsp:cNvSpPr/>
      </dsp:nvSpPr>
      <dsp:spPr>
        <a:xfrm>
          <a:off x="0" y="40757"/>
          <a:ext cx="5095343" cy="7829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Spolupracujeme se svazovou inspektorkou BOZP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Bc. Andreou </a:t>
          </a:r>
          <a:r>
            <a:rPr lang="cs-CZ" sz="1600" kern="1200" dirty="0" err="1">
              <a:latin typeface="Abadi" panose="020B0604020104020204" pitchFamily="34" charset="0"/>
            </a:rPr>
            <a:t>Hrabčákovou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38222" y="78979"/>
        <a:ext cx="5018899" cy="706541"/>
      </dsp:txXfrm>
    </dsp:sp>
    <dsp:sp modelId="{3A7FA2CD-23B5-4927-8CAC-04EF5352AA98}">
      <dsp:nvSpPr>
        <dsp:cNvPr id="0" name=""/>
        <dsp:cNvSpPr/>
      </dsp:nvSpPr>
      <dsp:spPr>
        <a:xfrm>
          <a:off x="2488" y="860233"/>
          <a:ext cx="5095343" cy="65797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Řešení problémů jednotlivých ZO v kraji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34608" y="892353"/>
        <a:ext cx="5031103" cy="593736"/>
      </dsp:txXfrm>
    </dsp:sp>
    <dsp:sp modelId="{BDA4D689-52D0-41BF-8988-98E66FF75371}">
      <dsp:nvSpPr>
        <dsp:cNvPr id="0" name=""/>
        <dsp:cNvSpPr/>
      </dsp:nvSpPr>
      <dsp:spPr>
        <a:xfrm>
          <a:off x="2488" y="1594295"/>
          <a:ext cx="5095343" cy="6582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Aktivní účast členů na akcích OSZSP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34622" y="1626429"/>
        <a:ext cx="5031075" cy="593997"/>
      </dsp:txXfrm>
    </dsp:sp>
    <dsp:sp modelId="{3A902C8E-1578-4620-83D1-14CBD15C6FC2}">
      <dsp:nvSpPr>
        <dsp:cNvPr id="0" name=""/>
        <dsp:cNvSpPr/>
      </dsp:nvSpPr>
      <dsp:spPr>
        <a:xfrm>
          <a:off x="2488" y="2328646"/>
          <a:ext cx="5095343" cy="12067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latin typeface="Abadi" panose="020B0604020104020204" pitchFamily="34" charset="0"/>
            </a:rPr>
            <a:t>Aktivní zapojení do práce sekcí 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(sekce nemocnic, sekce pro práci s členskou základnou, sekce zdravotnických záchranných služeb, sekce sociál, sekce nezdravotníků)</a:t>
          </a:r>
          <a:endParaRPr lang="en-US" sz="1600" kern="1200" dirty="0">
            <a:latin typeface="Abadi" panose="020B0604020104020204" pitchFamily="34" charset="0"/>
          </a:endParaRPr>
        </a:p>
      </dsp:txBody>
      <dsp:txXfrm>
        <a:off x="61397" y="2387555"/>
        <a:ext cx="4977525" cy="1088935"/>
      </dsp:txXfrm>
    </dsp:sp>
    <dsp:sp modelId="{082E75C2-B48C-457C-8605-BDB7AB02531A}">
      <dsp:nvSpPr>
        <dsp:cNvPr id="0" name=""/>
        <dsp:cNvSpPr/>
      </dsp:nvSpPr>
      <dsp:spPr>
        <a:xfrm>
          <a:off x="2488" y="3611486"/>
          <a:ext cx="5095343" cy="7767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Abadi" panose="020B0604020104020204" pitchFamily="34" charset="0"/>
            </a:rPr>
            <a:t>Bc. Andrea Drexlerová je členem výkonné rady OS, kde zastupuje kraj</a:t>
          </a:r>
        </a:p>
      </dsp:txBody>
      <dsp:txXfrm>
        <a:off x="40406" y="3649404"/>
        <a:ext cx="5019507" cy="700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B4EA8-CCEF-4F2E-8DA4-A76FE8CCAF19}">
      <dsp:nvSpPr>
        <dsp:cNvPr id="0" name=""/>
        <dsp:cNvSpPr/>
      </dsp:nvSpPr>
      <dsp:spPr>
        <a:xfrm>
          <a:off x="817" y="957434"/>
          <a:ext cx="2867754" cy="1821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A877C4-A6DC-4CB6-B891-FFCA7D0FB1A5}">
      <dsp:nvSpPr>
        <dsp:cNvPr id="0" name=""/>
        <dsp:cNvSpPr/>
      </dsp:nvSpPr>
      <dsp:spPr>
        <a:xfrm>
          <a:off x="319456" y="1260141"/>
          <a:ext cx="2867754" cy="1821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/>
            <a:t>Co Vás trápí?</a:t>
          </a:r>
          <a:endParaRPr lang="en-US" sz="2900" kern="1200"/>
        </a:p>
      </dsp:txBody>
      <dsp:txXfrm>
        <a:off x="372792" y="1313477"/>
        <a:ext cx="2761082" cy="1714352"/>
      </dsp:txXfrm>
    </dsp:sp>
    <dsp:sp modelId="{197098B4-915F-4B15-9C35-588A9565941E}">
      <dsp:nvSpPr>
        <dsp:cNvPr id="0" name=""/>
        <dsp:cNvSpPr/>
      </dsp:nvSpPr>
      <dsp:spPr>
        <a:xfrm>
          <a:off x="3505850" y="957434"/>
          <a:ext cx="2867754" cy="18210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8EBE02-EBD8-46AB-B705-C5B1EC9CDFDE}">
      <dsp:nvSpPr>
        <dsp:cNvPr id="0" name=""/>
        <dsp:cNvSpPr/>
      </dsp:nvSpPr>
      <dsp:spPr>
        <a:xfrm>
          <a:off x="3824489" y="1260141"/>
          <a:ext cx="2867754" cy="1821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/>
            <a:t>Co se Vám podařilo, pochlubte se. </a:t>
          </a:r>
          <a:r>
            <a:rPr lang="cs-CZ" sz="2900" b="1" kern="1200">
              <a:sym typeface="Wingdings" panose="05000000000000000000" pitchFamily="2" charset="2"/>
            </a:rPr>
            <a:t></a:t>
          </a:r>
          <a:endParaRPr lang="en-US" sz="2900" kern="1200"/>
        </a:p>
      </dsp:txBody>
      <dsp:txXfrm>
        <a:off x="3877825" y="1313477"/>
        <a:ext cx="2761082" cy="17143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9CC09-5A6B-4A24-BBF4-1BC312F6AC50}" type="datetimeFigureOut">
              <a:rPr lang="cs-CZ" smtClean="0"/>
              <a:t>17.10.2023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0CDA9-FD6A-4637-84F8-D0871C7C4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3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36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237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2751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848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1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6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99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8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6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2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8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8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3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DB48365C-39E4-41C6-B96C-26408CCF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86C03931-92CB-4E6A-822B-50DE06211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562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45D924A8-0CBC-4398-8B74-63D26D33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9397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25217770-871E-441F-AD70-16C1E0D5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3391" y="930541"/>
            <a:ext cx="6648231" cy="3329555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cs-CZ" sz="1800" b="1" dirty="0"/>
            </a:br>
            <a:br>
              <a:rPr lang="cs-CZ" sz="1800" b="1" dirty="0"/>
            </a:br>
            <a:br>
              <a:rPr lang="cs-CZ" sz="1800" b="1" dirty="0"/>
            </a:br>
            <a:br>
              <a:rPr lang="cs-CZ" sz="1800" b="1" dirty="0"/>
            </a:br>
            <a:br>
              <a:rPr lang="cs-CZ" sz="1800" b="1" dirty="0"/>
            </a:br>
            <a:br>
              <a:rPr lang="en-US" sz="1800" b="1" dirty="0"/>
            </a:br>
            <a:r>
              <a:rPr lang="cs-CZ" sz="3600" b="1" dirty="0">
                <a:latin typeface="Abadi" panose="020B0604020104020204" pitchFamily="34" charset="0"/>
              </a:rPr>
              <a:t>Krajská konference OSZSP ČR </a:t>
            </a:r>
            <a:br>
              <a:rPr lang="cs-CZ" sz="3600" b="1" dirty="0">
                <a:latin typeface="Abadi" panose="020B0604020104020204" pitchFamily="34" charset="0"/>
              </a:rPr>
            </a:br>
            <a:r>
              <a:rPr lang="cs-CZ" sz="3600" b="1" dirty="0">
                <a:latin typeface="Abadi" panose="020B0604020104020204" pitchFamily="34" charset="0"/>
              </a:rPr>
              <a:t>MS kraje</a:t>
            </a:r>
            <a:br>
              <a:rPr lang="en-US" sz="3600" b="1" dirty="0">
                <a:latin typeface="Abadi" panose="020B0604020104020204" pitchFamily="34" charset="0"/>
              </a:rPr>
            </a:br>
            <a:br>
              <a:rPr lang="en-US" sz="3600" b="1" dirty="0">
                <a:latin typeface="Abadi" panose="020B0604020104020204" pitchFamily="34" charset="0"/>
              </a:rPr>
            </a:br>
            <a:r>
              <a:rPr lang="cs-CZ" sz="3100" b="1" dirty="0">
                <a:latin typeface="Abadi" panose="020B0604020104020204" pitchFamily="34" charset="0"/>
              </a:rPr>
              <a:t>3</a:t>
            </a:r>
            <a:r>
              <a:rPr lang="en-US" sz="3100" b="1" dirty="0">
                <a:latin typeface="Abadi" panose="020B0604020104020204" pitchFamily="34" charset="0"/>
              </a:rPr>
              <a:t>1. </a:t>
            </a:r>
            <a:r>
              <a:rPr lang="cs-CZ" sz="3100" b="1" dirty="0">
                <a:latin typeface="Abadi" panose="020B0604020104020204" pitchFamily="34" charset="0"/>
              </a:rPr>
              <a:t>října </a:t>
            </a:r>
            <a:r>
              <a:rPr lang="en-US" sz="3100" b="1" dirty="0">
                <a:latin typeface="Abadi" panose="020B0604020104020204" pitchFamily="34" charset="0"/>
              </a:rPr>
              <a:t>202</a:t>
            </a:r>
            <a:r>
              <a:rPr lang="cs-CZ" sz="3100" b="1" dirty="0">
                <a:latin typeface="Abadi" panose="020B0604020104020204" pitchFamily="34" charset="0"/>
              </a:rPr>
              <a:t>3</a:t>
            </a:r>
            <a:br>
              <a:rPr lang="en-US" sz="3100" b="1" dirty="0">
                <a:latin typeface="Abadi" panose="020B0604020104020204" pitchFamily="34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endParaRPr lang="en-US" sz="1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99487" y="4141784"/>
            <a:ext cx="5958841" cy="138816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cs-CZ" sz="2400" b="1" dirty="0">
              <a:latin typeface="Abadi" panose="020B0604020104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4300" b="1" dirty="0">
                <a:latin typeface="Abadi" panose="020B0604020104020204" pitchFamily="34" charset="0"/>
              </a:rPr>
              <a:t>FN Ostrava</a:t>
            </a:r>
            <a:br>
              <a:rPr lang="en-US" sz="2400" b="1" dirty="0">
                <a:latin typeface="Abadi" panose="020B0604020104020204" pitchFamily="34" charset="0"/>
              </a:rPr>
            </a:br>
            <a:br>
              <a:rPr lang="cs-CZ" sz="2400" b="1" dirty="0">
                <a:latin typeface="Abadi" panose="020B0604020104020204" pitchFamily="34" charset="0"/>
              </a:rPr>
            </a:b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FA31D9BD-07E7-4FED-9A0B-DD9B6EC49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0" y="728472"/>
            <a:ext cx="3443878" cy="254050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oravskoslezský kraj - základní informace o kraji">
            <a:extLst>
              <a:ext uri="{FF2B5EF4-FFF2-40B4-BE49-F238E27FC236}">
                <a16:creationId xmlns:a16="http://schemas.microsoft.com/office/drawing/2014/main" id="{B23013B7-9C40-4125-A0D5-D21C36B7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8939" y="933450"/>
            <a:ext cx="1775460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83F450D6-4ADD-4996-A79D-C5304C2F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1" y="3589019"/>
            <a:ext cx="3443878" cy="2542032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6AF437-454F-41BA-92C4-4D373522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838" y="3796548"/>
            <a:ext cx="2137663" cy="212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914400" y="510988"/>
            <a:ext cx="9344578" cy="1156448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200" b="1" dirty="0">
                <a:solidFill>
                  <a:srgbClr val="FFFFFF"/>
                </a:solidFill>
                <a:latin typeface="Abadi" panose="020B0604020104020204" pitchFamily="34" charset="0"/>
              </a:rPr>
              <a:t>KR     </a:t>
            </a:r>
            <a:r>
              <a:rPr lang="cs-CZ" sz="3600" b="1" dirty="0">
                <a:latin typeface="Abadi" panose="020B0604020104020204" pitchFamily="34" charset="0"/>
              </a:rPr>
              <a:t>PROGRAM </a:t>
            </a:r>
            <a:r>
              <a:rPr lang="cs-CZ" sz="3600" b="1" dirty="0">
                <a:solidFill>
                  <a:srgbClr val="FFFFFF"/>
                </a:solidFill>
                <a:latin typeface="Abadi" panose="020B0604020104020204" pitchFamily="34" charset="0"/>
              </a:rPr>
              <a:t>JE </a:t>
            </a:r>
            <a:r>
              <a:rPr lang="cs-CZ" sz="3200" b="1" dirty="0">
                <a:solidFill>
                  <a:srgbClr val="FFFFFF"/>
                </a:solidFill>
                <a:latin typeface="Abadi" panose="020B0604020104020204" pitchFamily="34" charset="0"/>
              </a:rPr>
              <a:t>PROGRAM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914400" y="2113280"/>
            <a:ext cx="6888480" cy="3459480"/>
          </a:xfrm>
        </p:spPr>
        <p:txBody>
          <a:bodyPr rtlCol="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zpráva o činnosti krajské rady MS kraje aneb co vlastně děláme.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fungování OS aneb „Začni něco dělat, pokud chceš OS udržet.“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informace z MS kraje od účastníků setkání.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diskuse. </a:t>
            </a:r>
          </a:p>
          <a:p>
            <a:pPr rtl="0"/>
            <a:endParaRPr lang="cs-CZ" dirty="0"/>
          </a:p>
        </p:txBody>
      </p:sp>
      <p:pic>
        <p:nvPicPr>
          <p:cNvPr id="18" name="Graphic 17" descr="Město">
            <a:extLst>
              <a:ext uri="{FF2B5EF4-FFF2-40B4-BE49-F238E27FC236}">
                <a16:creationId xmlns:a16="http://schemas.microsoft.com/office/drawing/2014/main" id="{150112DC-7661-973E-4F56-A986A8BB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0537" y="2763124"/>
            <a:ext cx="3583888" cy="35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2394947" y="333014"/>
            <a:ext cx="7397026" cy="10801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b="1" dirty="0">
                <a:latin typeface="Abadi" panose="020B0604020104020204" pitchFamily="34" charset="0"/>
              </a:rPr>
              <a:t>ZPRÁVA O ČINNOSTI KRAJSKÉ RADY MS KRAJE</a:t>
            </a:r>
            <a:br>
              <a:rPr lang="en-US" sz="3100" dirty="0">
                <a:latin typeface="Abadi" panose="020B0604020104020204" pitchFamily="34" charset="0"/>
              </a:rPr>
            </a:br>
            <a:endParaRPr lang="en-US" sz="3100" b="1" dirty="0">
              <a:latin typeface="Abadi" panose="020B0604020104020204" pitchFamily="34" charset="0"/>
            </a:endParaRPr>
          </a:p>
        </p:txBody>
      </p:sp>
      <p:pic>
        <p:nvPicPr>
          <p:cNvPr id="3" name="Obrázek 2" descr="Obsah obrázku venku, tráva, obloha, oblečení&#10;&#10;Popis byl vytvořen automaticky">
            <a:extLst>
              <a:ext uri="{FF2B5EF4-FFF2-40B4-BE49-F238E27FC236}">
                <a16:creationId xmlns:a16="http://schemas.microsoft.com/office/drawing/2014/main" id="{BBF2DF1A-DCF1-5B02-DE1B-9853F6B15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98" t="16822" r="20859"/>
          <a:stretch/>
        </p:blipFill>
        <p:spPr>
          <a:xfrm>
            <a:off x="4884960" y="1413128"/>
            <a:ext cx="3384886" cy="2959825"/>
          </a:xfrm>
          <a:prstGeom prst="rect">
            <a:avLst/>
          </a:prstGeom>
        </p:spPr>
      </p:pic>
      <p:graphicFrame>
        <p:nvGraphicFramePr>
          <p:cNvPr id="42" name="Zástupný symbol pro obsah 13">
            <a:extLst>
              <a:ext uri="{FF2B5EF4-FFF2-40B4-BE49-F238E27FC236}">
                <a16:creationId xmlns:a16="http://schemas.microsoft.com/office/drawing/2014/main" id="{57CFA2BF-1F01-8C9E-A326-E48ED542DB7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8537771"/>
              </p:ext>
            </p:extLst>
          </p:nvPr>
        </p:nvGraphicFramePr>
        <p:xfrm>
          <a:off x="425112" y="1293474"/>
          <a:ext cx="4497988" cy="4797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3A5261EC-8EAA-ECA2-E555-576D8B83E96C}"/>
              </a:ext>
            </a:extLst>
          </p:cNvPr>
          <p:cNvSpPr txBox="1"/>
          <p:nvPr/>
        </p:nvSpPr>
        <p:spPr>
          <a:xfrm>
            <a:off x="8269846" y="1727200"/>
            <a:ext cx="3384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Abadi" panose="020B0604020104020204" pitchFamily="34" charset="0"/>
              </a:rPr>
              <a:t>předáváme si informace z Výkonné rady a kraje jednou měsíčně na jednáních KR ve FN Ostrava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latin typeface="Abadi" panose="020B0604020104020204" pitchFamily="34" charset="0"/>
            </a:endParaRPr>
          </a:p>
          <a:p>
            <a:endParaRPr lang="pl-PL" dirty="0">
              <a:latin typeface="Abadi" panose="020B0604020104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9972506-99DC-ACE4-F33B-34FAE35A6E79}"/>
              </a:ext>
            </a:extLst>
          </p:cNvPr>
          <p:cNvSpPr txBox="1"/>
          <p:nvPr/>
        </p:nvSpPr>
        <p:spPr>
          <a:xfrm>
            <a:off x="5384800" y="5130800"/>
            <a:ext cx="602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dirty="0">
                <a:latin typeface="Abadi" panose="020B0604020104020204" pitchFamily="34" charset="0"/>
              </a:rPr>
              <a:t>Jste srdečně zváni. Přijďte mezi nás!</a:t>
            </a:r>
          </a:p>
        </p:txBody>
      </p:sp>
    </p:spTree>
    <p:extLst>
      <p:ext uri="{BB962C8B-B14F-4D97-AF65-F5344CB8AC3E}">
        <p14:creationId xmlns:p14="http://schemas.microsoft.com/office/powerpoint/2010/main" val="4844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E912BD-91D9-1413-0B7F-D8F598E3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9757" y="297796"/>
            <a:ext cx="4535522" cy="135636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Abadi" panose="020B0604020104020204" pitchFamily="34" charset="0"/>
              </a:rPr>
              <a:t>    </a:t>
            </a:r>
            <a:r>
              <a:rPr lang="cs-CZ" sz="2800" b="1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ZPRÁVA O ČINNOSTI KRAJSKÉ RADY MS KRAJE</a:t>
            </a:r>
            <a:endParaRPr lang="cs-CZ" sz="28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2748" y="744836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371" y="4066796"/>
            <a:ext cx="2157385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ečení, boty, osoba, venku&#10;&#10;Popis byl vytvořen automaticky">
            <a:extLst>
              <a:ext uri="{FF2B5EF4-FFF2-40B4-BE49-F238E27FC236}">
                <a16:creationId xmlns:a16="http://schemas.microsoft.com/office/drawing/2014/main" id="{8957B835-DA1D-E35F-C8D3-D1F12FBA0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1038"/>
          <a:stretch/>
        </p:blipFill>
        <p:spPr>
          <a:xfrm>
            <a:off x="3044815" y="3249974"/>
            <a:ext cx="4027002" cy="2877940"/>
          </a:xfrm>
          <a:prstGeom prst="rect">
            <a:avLst/>
          </a:prstGeom>
        </p:spPr>
      </p:pic>
      <p:pic>
        <p:nvPicPr>
          <p:cNvPr id="8" name="Obrázek 7" descr="Obsah obrázku text, interiér, oblečení, zeď&#10;&#10;Popis byl vytvořen automaticky">
            <a:extLst>
              <a:ext uri="{FF2B5EF4-FFF2-40B4-BE49-F238E27FC236}">
                <a16:creationId xmlns:a16="http://schemas.microsoft.com/office/drawing/2014/main" id="{80E3EA01-2095-BFE4-57C0-D1072F97C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"/>
          <a:stretch/>
        </p:blipFill>
        <p:spPr>
          <a:xfrm>
            <a:off x="721369" y="744836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553B572B-649E-A161-5E94-376245FC0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833474"/>
              </p:ext>
            </p:extLst>
          </p:nvPr>
        </p:nvGraphicFramePr>
        <p:xfrm>
          <a:off x="7237876" y="1654156"/>
          <a:ext cx="4598524" cy="4441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2039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86532B-5A3E-44A5-A0C2-22A0DB316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E912BD-91D9-1413-0B7F-D8F598E3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47717"/>
            <a:ext cx="11437620" cy="119500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latin typeface="Abadi" panose="020B0604020104020204" pitchFamily="34" charset="0"/>
              </a:rPr>
              <a:t>ZPRÁVA O ČINNOSTI KRAJSKÉ RADY MS KRAJE </a:t>
            </a:r>
            <a:endParaRPr lang="cs-CZ" sz="3200" dirty="0"/>
          </a:p>
        </p:txBody>
      </p:sp>
      <p:pic>
        <p:nvPicPr>
          <p:cNvPr id="4" name="Obrázek 3" descr="Obsah obrázku oblečení, osoba, žena, muž&#10;&#10;Popis byl vytvořen automaticky">
            <a:extLst>
              <a:ext uri="{FF2B5EF4-FFF2-40B4-BE49-F238E27FC236}">
                <a16:creationId xmlns:a16="http://schemas.microsoft.com/office/drawing/2014/main" id="{3854C43B-BED3-E7FB-220E-64982FC8BE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6885521" y="2033274"/>
            <a:ext cx="4453457" cy="334009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553B572B-649E-A161-5E94-376245FC0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719701"/>
              </p:ext>
            </p:extLst>
          </p:nvPr>
        </p:nvGraphicFramePr>
        <p:xfrm>
          <a:off x="1168400" y="1706880"/>
          <a:ext cx="5100320" cy="4389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961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912BD-91D9-1413-0B7F-D8F598E3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325120"/>
            <a:ext cx="7853680" cy="1168400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2100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100" b="1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FUNGOVÁNÍ OS ANEB „ZAČNI NĚCO DĚLAT, </a:t>
            </a:r>
            <a:br>
              <a:rPr lang="cs-CZ" sz="3100" b="1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100" b="1" dirty="0"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CHCEŠ OS UDRŽET.“</a:t>
            </a:r>
            <a:br>
              <a:rPr lang="cs-CZ" sz="3100" b="1" dirty="0">
                <a:latin typeface="Abadi" panose="020B0604020104020204" pitchFamily="34" charset="0"/>
              </a:rPr>
            </a:br>
            <a:endParaRPr lang="cs-CZ" sz="21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46C791-FF35-D414-B738-52C0A3ABB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720" y="2240280"/>
            <a:ext cx="6693061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>
              <a:latin typeface="Abadi" panose="020B0604020104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</a:rPr>
              <a:t>Vzdělávání členů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</a:rPr>
              <a:t>Aktivní práce v sekci pro práci s členskou základnou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chemeClr val="tx1"/>
                </a:solidFill>
                <a:latin typeface="Abadi" panose="020B0604020104020204" pitchFamily="34" charset="0"/>
              </a:rPr>
              <a:t>Projekt sloužící k zvýšení členské základny ve spolupráci s EPSU</a:t>
            </a:r>
          </a:p>
          <a:p>
            <a:pPr marL="45720" indent="0">
              <a:buNone/>
            </a:pPr>
            <a:br>
              <a:rPr lang="cs-CZ" dirty="0">
                <a:latin typeface="Abadi" panose="020B0604020104020204" pitchFamily="34" charset="0"/>
              </a:rPr>
            </a:br>
            <a:endParaRPr lang="cs-CZ" dirty="0"/>
          </a:p>
        </p:txBody>
      </p:sp>
      <p:pic>
        <p:nvPicPr>
          <p:cNvPr id="4" name="Obrázek 3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B54A26E7-7BB6-71C3-EF42-0677285A2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0" r="-1" b="17449"/>
          <a:stretch/>
        </p:blipFill>
        <p:spPr>
          <a:xfrm>
            <a:off x="8310622" y="243840"/>
            <a:ext cx="3646837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1046">
            <a:extLst>
              <a:ext uri="{FF2B5EF4-FFF2-40B4-BE49-F238E27FC236}">
                <a16:creationId xmlns:a16="http://schemas.microsoft.com/office/drawing/2014/main" id="{AB221CDE-5758-4F8A-8E5E-597B1D5AC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20" y="409903"/>
            <a:ext cx="8072723" cy="9459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/>
              <a:t> A TEĎ , INFORMACE OD VÁS …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CE81CAA-7EF1-8673-46D8-10D8EC90E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5" t="22857" r="5" b="5"/>
          <a:stretch/>
        </p:blipFill>
        <p:spPr>
          <a:xfrm>
            <a:off x="7094081" y="1674375"/>
            <a:ext cx="4743169" cy="2790420"/>
          </a:xfrm>
          <a:prstGeom prst="rect">
            <a:avLst/>
          </a:prstGeom>
        </p:spPr>
      </p:pic>
      <p:graphicFrame>
        <p:nvGraphicFramePr>
          <p:cNvPr id="1032" name="Zástupný symbol pro text 2">
            <a:extLst>
              <a:ext uri="{FF2B5EF4-FFF2-40B4-BE49-F238E27FC236}">
                <a16:creationId xmlns:a16="http://schemas.microsoft.com/office/drawing/2014/main" id="{885B6C70-92D1-8D73-CC12-273321549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066007"/>
              </p:ext>
            </p:extLst>
          </p:nvPr>
        </p:nvGraphicFramePr>
        <p:xfrm>
          <a:off x="354750" y="2088931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68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B61BF403-C858-4A9F-81D1-22D551BE0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D3A5B67-3501-4951-8D6C-C3805F657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7680" y="3832778"/>
            <a:ext cx="11257280" cy="1553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cs-CZ" sz="5100" b="1" cap="all" dirty="0">
                <a:solidFill>
                  <a:srgbClr val="FFFFFF"/>
                </a:solidFill>
              </a:rPr>
              <a:t>Děkujeme za vaši účast a pozornost.</a:t>
            </a:r>
          </a:p>
        </p:txBody>
      </p:sp>
      <p:pic>
        <p:nvPicPr>
          <p:cNvPr id="4" name="Obrázek 3" descr="Obsah obrázku Lidská tvář, oblečení, osoba, interiér&#10;&#10;Popis byl vytvořen automaticky">
            <a:extLst>
              <a:ext uri="{FF2B5EF4-FFF2-40B4-BE49-F238E27FC236}">
                <a16:creationId xmlns:a16="http://schemas.microsoft.com/office/drawing/2014/main" id="{088349C0-D1E8-772B-B09C-379ABB813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30" r="-2" b="9932"/>
          <a:stretch/>
        </p:blipFill>
        <p:spPr>
          <a:xfrm>
            <a:off x="3766820" y="838090"/>
            <a:ext cx="4653280" cy="27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288</TotalTime>
  <Words>345</Words>
  <Application>Microsoft Office PowerPoint</Application>
  <PresentationFormat>Širokoúhlá obrazovka</PresentationFormat>
  <Paragraphs>52</Paragraphs>
  <Slides>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Abadi</vt:lpstr>
      <vt:lpstr>Arial</vt:lpstr>
      <vt:lpstr>Calibri</vt:lpstr>
      <vt:lpstr>Corbel</vt:lpstr>
      <vt:lpstr>Wingdings</vt:lpstr>
      <vt:lpstr>Základ</vt:lpstr>
      <vt:lpstr>            Krajská konference OSZSP ČR  MS kraje  31. října 2023    </vt:lpstr>
      <vt:lpstr>KR     PROGRAM JE PROGRAM</vt:lpstr>
      <vt:lpstr>ZPRÁVA O ČINNOSTI KRAJSKÉ RADY MS KRAJE </vt:lpstr>
      <vt:lpstr>    ZPRÁVA O ČINNOSTI KRAJSKÉ RADY MS KRAJE</vt:lpstr>
      <vt:lpstr>ZPRÁVA O ČINNOSTI KRAJSKÉ RADY MS KRAJE </vt:lpstr>
      <vt:lpstr> FUNGOVÁNÍ OS ANEB „ZAČNI NĚCO DĚLAT,  POKUD CHCEŠ OS UDRŽET.“ </vt:lpstr>
      <vt:lpstr> A TEĎ , INFORMACE OD VÁS …</vt:lpstr>
      <vt:lpstr>Děkujeme za vaši účast 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Krajská konference OSZSP MS kraje     11. října 2022    </dc:title>
  <dc:creator>Zuzana Sargová</dc:creator>
  <cp:lastModifiedBy>Zuzana Sargová</cp:lastModifiedBy>
  <cp:revision>43</cp:revision>
  <dcterms:created xsi:type="dcterms:W3CDTF">2022-09-19T19:13:24Z</dcterms:created>
  <dcterms:modified xsi:type="dcterms:W3CDTF">2023-10-17T11:30:35Z</dcterms:modified>
</cp:coreProperties>
</file>