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  <p:sldMasterId id="2147483881" r:id="rId2"/>
  </p:sldMasterIdLst>
  <p:notesMasterIdLst>
    <p:notesMasterId r:id="rId28"/>
  </p:notesMasterIdLst>
  <p:handoutMasterIdLst>
    <p:handoutMasterId r:id="rId29"/>
  </p:handoutMasterIdLst>
  <p:sldIdLst>
    <p:sldId id="256" r:id="rId3"/>
    <p:sldId id="462" r:id="rId4"/>
    <p:sldId id="464" r:id="rId5"/>
    <p:sldId id="466" r:id="rId6"/>
    <p:sldId id="467" r:id="rId7"/>
    <p:sldId id="469" r:id="rId8"/>
    <p:sldId id="470" r:id="rId9"/>
    <p:sldId id="471" r:id="rId10"/>
    <p:sldId id="468" r:id="rId11"/>
    <p:sldId id="476" r:id="rId12"/>
    <p:sldId id="493" r:id="rId13"/>
    <p:sldId id="477" r:id="rId14"/>
    <p:sldId id="472" r:id="rId15"/>
    <p:sldId id="478" r:id="rId16"/>
    <p:sldId id="479" r:id="rId17"/>
    <p:sldId id="480" r:id="rId18"/>
    <p:sldId id="481" r:id="rId19"/>
    <p:sldId id="482" r:id="rId20"/>
    <p:sldId id="483" r:id="rId21"/>
    <p:sldId id="494" r:id="rId22"/>
    <p:sldId id="461" r:id="rId23"/>
    <p:sldId id="491" r:id="rId24"/>
    <p:sldId id="446" r:id="rId25"/>
    <p:sldId id="492" r:id="rId26"/>
    <p:sldId id="425" r:id="rId27"/>
  </p:sldIdLst>
  <p:sldSz cx="12192000" cy="6858000"/>
  <p:notesSz cx="6735763" cy="98663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90033"/>
    <a:srgbClr val="000099"/>
    <a:srgbClr val="FF5050"/>
    <a:srgbClr val="FF99CC"/>
    <a:srgbClr val="FFFF99"/>
    <a:srgbClr val="FF6600"/>
    <a:srgbClr val="CC0066"/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redný štýl 4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Svetlý štýl 3 - zvýrazneni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etlý štýl 1 - zvýrazneni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etlý štýl 3 - zvýrazneni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etlý štýl 3 - zvýrazneni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redný štýl 1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Tmavý štýl 2 - zvýraznenie 3/zvýrazneni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štýl 2 - zvýraznenie 1/zvýrazneni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418112730628827E-2"/>
          <c:y val="2.6792820252307174E-2"/>
          <c:w val="0.89067954575634323"/>
          <c:h val="0.71196975619827019"/>
        </c:manualLayout>
      </c:layout>
      <c:lineChart>
        <c:grouping val="standard"/>
        <c:varyColors val="0"/>
        <c:ser>
          <c:idx val="0"/>
          <c:order val="0"/>
          <c:tx>
            <c:v>DI-TE-PER-VHB-HIB-POLIO</c:v>
          </c:tx>
          <c:spPr>
            <a:ln w="444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Hárok1!$A$4:$A$13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Hárok1!$B$4:$B$13</c:f>
              <c:numCache>
                <c:formatCode>General</c:formatCode>
                <c:ptCount val="10"/>
                <c:pt idx="0">
                  <c:v>1.9</c:v>
                </c:pt>
                <c:pt idx="1">
                  <c:v>2.5</c:v>
                </c:pt>
                <c:pt idx="2">
                  <c:v>2.1</c:v>
                </c:pt>
                <c:pt idx="3">
                  <c:v>2.2999999999999998</c:v>
                </c:pt>
                <c:pt idx="4">
                  <c:v>2.2000000000000002</c:v>
                </c:pt>
                <c:pt idx="5" formatCode="0.0">
                  <c:v>2</c:v>
                </c:pt>
                <c:pt idx="6" formatCode="0.0">
                  <c:v>2</c:v>
                </c:pt>
                <c:pt idx="7">
                  <c:v>1.9</c:v>
                </c:pt>
                <c:pt idx="8" formatCode="0.0">
                  <c:v>2</c:v>
                </c:pt>
                <c:pt idx="9">
                  <c:v>2.2000000000000002</c:v>
                </c:pt>
              </c:numCache>
            </c:numRef>
          </c:val>
          <c:smooth val="0"/>
        </c:ser>
        <c:ser>
          <c:idx val="1"/>
          <c:order val="1"/>
          <c:tx>
            <c:v>MMR1</c:v>
          </c:tx>
          <c:spPr>
            <a:ln w="44450" cap="rnd">
              <a:solidFill>
                <a:srgbClr val="FFCC00"/>
              </a:solidFill>
              <a:round/>
            </a:ln>
            <a:effectLst/>
          </c:spPr>
          <c:marker>
            <c:symbol val="none"/>
          </c:marker>
          <c:val>
            <c:numRef>
              <c:f>Hárok1!$C$4:$C$13</c:f>
              <c:numCache>
                <c:formatCode>General</c:formatCode>
                <c:ptCount val="10"/>
                <c:pt idx="0">
                  <c:v>3.4</c:v>
                </c:pt>
                <c:pt idx="1">
                  <c:v>3.6</c:v>
                </c:pt>
                <c:pt idx="2" formatCode="0.0">
                  <c:v>3</c:v>
                </c:pt>
                <c:pt idx="3">
                  <c:v>3.1</c:v>
                </c:pt>
                <c:pt idx="4">
                  <c:v>2.8</c:v>
                </c:pt>
                <c:pt idx="5">
                  <c:v>2.5</c:v>
                </c:pt>
                <c:pt idx="6">
                  <c:v>2.6</c:v>
                </c:pt>
                <c:pt idx="7">
                  <c:v>3.5</c:v>
                </c:pt>
                <c:pt idx="8">
                  <c:v>2.7</c:v>
                </c:pt>
                <c:pt idx="9" formatCode="0.0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v>DE-TE-PER-POLIO 1.preočkov.</c:v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Hárok1!$D$4:$D$13</c:f>
              <c:numCache>
                <c:formatCode>General</c:formatCode>
                <c:ptCount val="10"/>
                <c:pt idx="0">
                  <c:v>0.9</c:v>
                </c:pt>
                <c:pt idx="1">
                  <c:v>1.1000000000000001</c:v>
                </c:pt>
                <c:pt idx="2">
                  <c:v>1.3</c:v>
                </c:pt>
                <c:pt idx="3">
                  <c:v>1.6</c:v>
                </c:pt>
                <c:pt idx="4">
                  <c:v>1.9</c:v>
                </c:pt>
                <c:pt idx="5">
                  <c:v>2.5</c:v>
                </c:pt>
                <c:pt idx="6">
                  <c:v>2.7</c:v>
                </c:pt>
                <c:pt idx="7">
                  <c:v>2.4</c:v>
                </c:pt>
                <c:pt idx="8">
                  <c:v>2.8</c:v>
                </c:pt>
                <c:pt idx="9">
                  <c:v>3.3</c:v>
                </c:pt>
              </c:numCache>
            </c:numRef>
          </c:val>
          <c:smooth val="0"/>
        </c:ser>
        <c:ser>
          <c:idx val="3"/>
          <c:order val="3"/>
          <c:tx>
            <c:v>DI-TE-PER-POLIO 2.preočkov.</c:v>
          </c:tx>
          <c:spPr>
            <a:ln w="44450" cap="rnd">
              <a:solidFill>
                <a:srgbClr val="FF66CC"/>
              </a:solidFill>
              <a:round/>
            </a:ln>
            <a:effectLst/>
          </c:spPr>
          <c:marker>
            <c:symbol val="none"/>
          </c:marker>
          <c:val>
            <c:numRef>
              <c:f>Hárok1!$E$4:$E$13</c:f>
              <c:numCache>
                <c:formatCode>General</c:formatCode>
                <c:ptCount val="10"/>
                <c:pt idx="0">
                  <c:v>0.4</c:v>
                </c:pt>
                <c:pt idx="1">
                  <c:v>0.5</c:v>
                </c:pt>
                <c:pt idx="2">
                  <c:v>0.6</c:v>
                </c:pt>
                <c:pt idx="3">
                  <c:v>0.6</c:v>
                </c:pt>
                <c:pt idx="4">
                  <c:v>0.8</c:v>
                </c:pt>
                <c:pt idx="5">
                  <c:v>0.8</c:v>
                </c:pt>
                <c:pt idx="6" formatCode="0.0">
                  <c:v>1</c:v>
                </c:pt>
                <c:pt idx="7">
                  <c:v>1.2</c:v>
                </c:pt>
                <c:pt idx="8">
                  <c:v>1.4</c:v>
                </c:pt>
                <c:pt idx="9">
                  <c:v>1.9</c:v>
                </c:pt>
              </c:numCache>
            </c:numRef>
          </c:val>
          <c:smooth val="0"/>
        </c:ser>
        <c:ser>
          <c:idx val="4"/>
          <c:order val="4"/>
          <c:tx>
            <c:v>MMR 2</c:v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Hárok1!$F$4:$F$13</c:f>
              <c:numCache>
                <c:formatCode>General</c:formatCode>
                <c:ptCount val="10"/>
                <c:pt idx="0">
                  <c:v>0.5</c:v>
                </c:pt>
                <c:pt idx="1">
                  <c:v>0.7</c:v>
                </c:pt>
                <c:pt idx="2">
                  <c:v>0.8</c:v>
                </c:pt>
                <c:pt idx="3">
                  <c:v>0.9</c:v>
                </c:pt>
                <c:pt idx="4" formatCode="0.0">
                  <c:v>1</c:v>
                </c:pt>
                <c:pt idx="5">
                  <c:v>1.2</c:v>
                </c:pt>
                <c:pt idx="6">
                  <c:v>1.4</c:v>
                </c:pt>
                <c:pt idx="7">
                  <c:v>1.7</c:v>
                </c:pt>
                <c:pt idx="8" formatCode="0.0">
                  <c:v>2</c:v>
                </c:pt>
                <c:pt idx="9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96924384"/>
        <c:axId val="-496916768"/>
      </c:lineChart>
      <c:catAx>
        <c:axId val="-496924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rok</a:t>
                </a:r>
              </a:p>
            </c:rich>
          </c:tx>
          <c:layout>
            <c:manualLayout>
              <c:xMode val="edge"/>
              <c:yMode val="edge"/>
              <c:x val="0.9599641628181862"/>
              <c:y val="0.767395742198891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k-SK"/>
          </a:p>
        </c:txPr>
        <c:crossAx val="-496916768"/>
        <c:crosses val="autoZero"/>
        <c:auto val="1"/>
        <c:lblAlgn val="ctr"/>
        <c:lblOffset val="100"/>
        <c:noMultiLvlLbl val="0"/>
      </c:catAx>
      <c:valAx>
        <c:axId val="-49691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miera odmietania očkovania v %</a:t>
                </a:r>
              </a:p>
            </c:rich>
          </c:tx>
          <c:layout>
            <c:manualLayout>
              <c:xMode val="edge"/>
              <c:yMode val="edge"/>
              <c:x val="1.2369634351261647E-2"/>
              <c:y val="0.186087641681706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k-SK"/>
          </a:p>
        </c:txPr>
        <c:crossAx val="-496924384"/>
        <c:crosses val="autoZero"/>
        <c:crossBetween val="between"/>
      </c:valAx>
      <c:spPr>
        <a:solidFill>
          <a:srgbClr val="FFFFCC">
            <a:alpha val="25098"/>
          </a:srgbClr>
        </a:solidFill>
        <a:ln>
          <a:solidFill>
            <a:sysClr val="window" lastClr="FFFFFF">
              <a:lumMod val="95000"/>
            </a:sysClr>
          </a:solidFill>
        </a:ln>
        <a:effectLst/>
      </c:spPr>
    </c:plotArea>
    <c:legend>
      <c:legendPos val="b"/>
      <c:layout>
        <c:manualLayout>
          <c:xMode val="edge"/>
          <c:yMode val="edge"/>
          <c:x val="7.7313946867752656E-2"/>
          <c:y val="0.84438390201224844"/>
          <c:w val="0.88064547487119671"/>
          <c:h val="0.12894943132108486"/>
        </c:manualLayout>
      </c:layout>
      <c:overlay val="0"/>
      <c:spPr>
        <a:pattFill prst="pct40">
          <a:fgClr>
            <a:sysClr val="window" lastClr="FFFFFF">
              <a:lumMod val="95000"/>
            </a:sysClr>
          </a:fgClr>
          <a:bgClr>
            <a:sysClr val="window" lastClr="FFFFFF"/>
          </a:bgClr>
        </a:pattFill>
        <a:ln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65000"/>
        </a:sysClr>
      </a:solidFill>
      <a:round/>
    </a:ln>
    <a:effectLst/>
  </c:spPr>
  <c:txPr>
    <a:bodyPr/>
    <a:lstStyle/>
    <a:p>
      <a:pPr>
        <a:defRPr sz="14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D616A-8BDF-49C3-853B-CAD3272C3DDB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A904925A-D754-4EEC-A8EC-B9D4655C401F}">
      <dgm:prSet phldrT="[Text]"/>
      <dgm:spPr>
        <a:solidFill>
          <a:srgbClr val="EB6E19"/>
        </a:solidFill>
      </dgm:spPr>
      <dgm:t>
        <a:bodyPr/>
        <a:lstStyle/>
        <a:p>
          <a:r>
            <a:rPr lang="sk-SK" b="1" smtClean="0">
              <a:latin typeface="Arial" panose="020B0604020202020204" pitchFamily="34" charset="0"/>
              <a:cs typeface="Arial" panose="020B0604020202020204" pitchFamily="34" charset="0"/>
            </a:rPr>
            <a:t>SR</a:t>
          </a:r>
          <a:endParaRPr lang="sk-SK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1C26E8-4912-4EA9-ABAA-82E10E8226D3}" type="parTrans" cxnId="{2DB720BF-628D-45F5-AA69-874E35F69243}">
      <dgm:prSet/>
      <dgm:spPr/>
      <dgm:t>
        <a:bodyPr/>
        <a:lstStyle/>
        <a:p>
          <a:endParaRPr lang="sk-SK"/>
        </a:p>
      </dgm:t>
    </dgm:pt>
    <dgm:pt modelId="{4F8AE0B7-8F32-453A-901D-A01E3891F0C9}" type="sibTrans" cxnId="{2DB720BF-628D-45F5-AA69-874E35F69243}">
      <dgm:prSet/>
      <dgm:spPr/>
      <dgm:t>
        <a:bodyPr/>
        <a:lstStyle/>
        <a:p>
          <a:endParaRPr lang="sk-SK"/>
        </a:p>
      </dgm:t>
    </dgm:pt>
    <dgm:pt modelId="{87E0A5EA-032E-4A8B-ACD1-3D376932E966}">
      <dgm:prSet phldrT="[Text]"/>
      <dgm:spPr>
        <a:solidFill>
          <a:srgbClr val="CC6E4C"/>
        </a:solidFill>
      </dgm:spPr>
      <dgm:t>
        <a:bodyPr/>
        <a:lstStyle/>
        <a:p>
          <a:r>
            <a:rPr lang="sk-SK" b="1" smtClean="0">
              <a:latin typeface="Arial" panose="020B0604020202020204" pitchFamily="34" charset="0"/>
              <a:cs typeface="Arial" panose="020B0604020202020204" pitchFamily="34" charset="0"/>
            </a:rPr>
            <a:t>Kraje</a:t>
          </a:r>
          <a:endParaRPr lang="sk-SK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BBCE0-CA92-4222-8ABB-EFEE780DBDAA}" type="parTrans" cxnId="{F6D7EB16-2C7B-4D4F-8849-BF7C191D5B5C}">
      <dgm:prSet/>
      <dgm:spPr/>
      <dgm:t>
        <a:bodyPr/>
        <a:lstStyle/>
        <a:p>
          <a:endParaRPr lang="sk-SK"/>
        </a:p>
      </dgm:t>
    </dgm:pt>
    <dgm:pt modelId="{E2DC9B42-BD2D-4AF4-A4D0-DDDFA315ED45}" type="sibTrans" cxnId="{F6D7EB16-2C7B-4D4F-8849-BF7C191D5B5C}">
      <dgm:prSet/>
      <dgm:spPr/>
      <dgm:t>
        <a:bodyPr/>
        <a:lstStyle/>
        <a:p>
          <a:endParaRPr lang="sk-SK"/>
        </a:p>
      </dgm:t>
    </dgm:pt>
    <dgm:pt modelId="{FE6BBBA2-2C67-4996-8CBF-4AB51FF5B127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sk-SK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90,4% </a:t>
          </a:r>
          <a:r>
            <a:rPr lang="sk-SK" sz="2400" b="1" dirty="0" smtClean="0">
              <a:latin typeface="Arial" panose="020B0604020202020204" pitchFamily="34" charset="0"/>
              <a:cs typeface="Arial" panose="020B0604020202020204" pitchFamily="34" charset="0"/>
            </a:rPr>
            <a:t>- 97,8%</a:t>
          </a:r>
          <a:endParaRPr lang="sk-SK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4723FF-030D-4D45-BF3E-8A06F2A8F6EA}" type="parTrans" cxnId="{12D33602-9503-4F62-B3B2-E3E796274ACF}">
      <dgm:prSet/>
      <dgm:spPr/>
      <dgm:t>
        <a:bodyPr/>
        <a:lstStyle/>
        <a:p>
          <a:endParaRPr lang="sk-SK"/>
        </a:p>
      </dgm:t>
    </dgm:pt>
    <dgm:pt modelId="{AA93BF99-39A1-4DAF-8200-B0A379D45DFB}" type="sibTrans" cxnId="{12D33602-9503-4F62-B3B2-E3E796274ACF}">
      <dgm:prSet/>
      <dgm:spPr/>
      <dgm:t>
        <a:bodyPr/>
        <a:lstStyle/>
        <a:p>
          <a:endParaRPr lang="sk-SK"/>
        </a:p>
      </dgm:t>
    </dgm:pt>
    <dgm:pt modelId="{7181C152-07B9-49F6-BEB7-2D45A02504C8}">
      <dgm:prSet phldrT="[Text]" custT="1"/>
      <dgm:spPr>
        <a:solidFill>
          <a:srgbClr val="737373"/>
        </a:solidFill>
      </dgm:spPr>
      <dgm:t>
        <a:bodyPr/>
        <a:lstStyle/>
        <a:p>
          <a:r>
            <a:rPr lang="sk-SK" sz="3600" b="1" smtClean="0">
              <a:latin typeface="Arial" panose="020B0604020202020204" pitchFamily="34" charset="0"/>
              <a:cs typeface="Arial" panose="020B0604020202020204" pitchFamily="34" charset="0"/>
            </a:rPr>
            <a:t>Obvody</a:t>
          </a:r>
          <a:endParaRPr lang="sk-SK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268A9D-BA77-4E66-AC99-15D17C212385}" type="parTrans" cxnId="{737102F0-4495-4179-A459-AC049EAACD8A}">
      <dgm:prSet/>
      <dgm:spPr/>
      <dgm:t>
        <a:bodyPr/>
        <a:lstStyle/>
        <a:p>
          <a:endParaRPr lang="sk-SK"/>
        </a:p>
      </dgm:t>
    </dgm:pt>
    <dgm:pt modelId="{439D56C6-660D-41D4-9C29-3724093A5B36}" type="sibTrans" cxnId="{737102F0-4495-4179-A459-AC049EAACD8A}">
      <dgm:prSet/>
      <dgm:spPr/>
      <dgm:t>
        <a:bodyPr/>
        <a:lstStyle/>
        <a:p>
          <a:endParaRPr lang="sk-SK"/>
        </a:p>
      </dgm:t>
    </dgm:pt>
    <dgm:pt modelId="{CF37DB38-789B-4AA5-A1EA-7A14947E1593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k-SK" sz="2400" b="1" dirty="0" smtClean="0">
              <a:latin typeface="Arial" panose="020B0604020202020204" pitchFamily="34" charset="0"/>
              <a:cs typeface="Arial" panose="020B0604020202020204" pitchFamily="34" charset="0"/>
            </a:rPr>
            <a:t>pod 90% - </a:t>
          </a:r>
          <a:r>
            <a:rPr lang="sk-SK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367  obvodov </a:t>
          </a:r>
          <a:r>
            <a:rPr lang="sk-SK" sz="2400" b="1" dirty="0" smtClean="0">
              <a:latin typeface="Arial" panose="020B0604020202020204" pitchFamily="34" charset="0"/>
              <a:cs typeface="Arial" panose="020B0604020202020204" pitchFamily="34" charset="0"/>
            </a:rPr>
            <a:t>(34,3%)</a:t>
          </a:r>
          <a:endParaRPr lang="sk-SK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B444F1-4C0B-4345-BD75-DA48252AEF48}" type="parTrans" cxnId="{A5D84CD2-37C6-403D-9673-3BE90DF86DF8}">
      <dgm:prSet/>
      <dgm:spPr/>
      <dgm:t>
        <a:bodyPr/>
        <a:lstStyle/>
        <a:p>
          <a:endParaRPr lang="sk-SK"/>
        </a:p>
      </dgm:t>
    </dgm:pt>
    <dgm:pt modelId="{685EACF8-5F3E-4644-9ED2-52232508B6A6}" type="sibTrans" cxnId="{A5D84CD2-37C6-403D-9673-3BE90DF86DF8}">
      <dgm:prSet/>
      <dgm:spPr/>
      <dgm:t>
        <a:bodyPr/>
        <a:lstStyle/>
        <a:p>
          <a:endParaRPr lang="sk-SK"/>
        </a:p>
      </dgm:t>
    </dgm:pt>
    <dgm:pt modelId="{4BBB267F-4811-4F1D-8911-77B89E3B7955}">
      <dgm:prSet/>
      <dgm:spPr>
        <a:solidFill>
          <a:srgbClr val="AF7A71"/>
        </a:solidFill>
      </dgm:spPr>
      <dgm:t>
        <a:bodyPr/>
        <a:lstStyle/>
        <a:p>
          <a:r>
            <a:rPr lang="sk-SK" b="1" smtClean="0">
              <a:latin typeface="Arial" panose="020B0604020202020204" pitchFamily="34" charset="0"/>
              <a:cs typeface="Arial" panose="020B0604020202020204" pitchFamily="34" charset="0"/>
            </a:rPr>
            <a:t>Okresy</a:t>
          </a:r>
          <a:endParaRPr lang="sk-SK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1308D7-261A-4640-B496-974F4AEE3FA6}" type="parTrans" cxnId="{583EC31C-8D3E-4FDD-A9AD-BD20701AFCBB}">
      <dgm:prSet/>
      <dgm:spPr/>
      <dgm:t>
        <a:bodyPr/>
        <a:lstStyle/>
        <a:p>
          <a:endParaRPr lang="sk-SK"/>
        </a:p>
      </dgm:t>
    </dgm:pt>
    <dgm:pt modelId="{B9B93FFF-FD2E-42CF-A276-80B145B4EA8A}" type="sibTrans" cxnId="{583EC31C-8D3E-4FDD-A9AD-BD20701AFCBB}">
      <dgm:prSet/>
      <dgm:spPr/>
      <dgm:t>
        <a:bodyPr/>
        <a:lstStyle/>
        <a:p>
          <a:endParaRPr lang="sk-SK"/>
        </a:p>
      </dgm:t>
    </dgm:pt>
    <dgm:pt modelId="{9790537D-436C-45E3-BE2A-6D04269130E3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sk-SK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93,9%</a:t>
          </a:r>
          <a:r>
            <a:rPr lang="sk-SK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- 96,3%</a:t>
          </a:r>
          <a:endParaRPr lang="sk-SK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2D4D2B-40B5-46F0-BC49-E47C30BA8453}" type="parTrans" cxnId="{3A39456A-5FDC-425C-A692-74BCA85A483E}">
      <dgm:prSet/>
      <dgm:spPr/>
      <dgm:t>
        <a:bodyPr/>
        <a:lstStyle/>
        <a:p>
          <a:endParaRPr lang="sk-SK"/>
        </a:p>
      </dgm:t>
    </dgm:pt>
    <dgm:pt modelId="{CEF1BD3E-79A0-4C90-9775-9AFD1B2EC5F3}" type="sibTrans" cxnId="{3A39456A-5FDC-425C-A692-74BCA85A483E}">
      <dgm:prSet/>
      <dgm:spPr/>
      <dgm:t>
        <a:bodyPr/>
        <a:lstStyle/>
        <a:p>
          <a:endParaRPr lang="sk-SK"/>
        </a:p>
      </dgm:t>
    </dgm:pt>
    <dgm:pt modelId="{A4934AEF-ECC2-4234-9B18-6F761D012094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endParaRPr lang="sk-SK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34CEB9-0201-4389-8E87-60CE10BC30B2}" type="parTrans" cxnId="{B338FF0F-B67C-4E44-96FE-E59B846AF6D4}">
      <dgm:prSet/>
      <dgm:spPr/>
      <dgm:t>
        <a:bodyPr/>
        <a:lstStyle/>
        <a:p>
          <a:endParaRPr lang="sk-SK"/>
        </a:p>
      </dgm:t>
    </dgm:pt>
    <dgm:pt modelId="{A6E8BA0F-4286-43BC-82F6-01DB5AC2B123}" type="sibTrans" cxnId="{B338FF0F-B67C-4E44-96FE-E59B846AF6D4}">
      <dgm:prSet/>
      <dgm:spPr/>
      <dgm:t>
        <a:bodyPr/>
        <a:lstStyle/>
        <a:p>
          <a:endParaRPr lang="sk-SK"/>
        </a:p>
      </dgm:t>
    </dgm:pt>
    <dgm:pt modelId="{95292F0B-099F-4FAE-9239-0EF67B8DD1F1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k-SK" sz="2400" b="1" dirty="0" smtClean="0">
              <a:latin typeface="Arial" panose="020B0604020202020204" pitchFamily="34" charset="0"/>
              <a:cs typeface="Arial" panose="020B0604020202020204" pitchFamily="34" charset="0"/>
            </a:rPr>
            <a:t>pod 95% - </a:t>
          </a:r>
          <a:r>
            <a:rPr lang="sk-SK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269 x </a:t>
          </a:r>
          <a:r>
            <a:rPr lang="sk-SK" sz="2400" b="1" dirty="0" smtClean="0">
              <a:latin typeface="Arial" panose="020B0604020202020204" pitchFamily="34" charset="0"/>
              <a:cs typeface="Arial" panose="020B0604020202020204" pitchFamily="34" charset="0"/>
            </a:rPr>
            <a:t>(okresy)</a:t>
          </a:r>
          <a:endParaRPr lang="sk-SK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D0BDAB-CD86-4DE8-BB4D-11889567FD09}" type="parTrans" cxnId="{5FB924AC-993A-4210-AD57-DB741D3B9CAE}">
      <dgm:prSet/>
      <dgm:spPr/>
      <dgm:t>
        <a:bodyPr/>
        <a:lstStyle/>
        <a:p>
          <a:endParaRPr lang="sk-SK"/>
        </a:p>
      </dgm:t>
    </dgm:pt>
    <dgm:pt modelId="{273A6EE4-9FDB-4B82-A316-4C936AB9138A}" type="sibTrans" cxnId="{5FB924AC-993A-4210-AD57-DB741D3B9CAE}">
      <dgm:prSet/>
      <dgm:spPr/>
      <dgm:t>
        <a:bodyPr/>
        <a:lstStyle/>
        <a:p>
          <a:endParaRPr lang="sk-SK"/>
        </a:p>
      </dgm:t>
    </dgm:pt>
    <dgm:pt modelId="{1D7A5494-A42D-4360-9770-0B10CF144454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endParaRPr lang="sk-SK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A195B5-C611-4A6D-BBEE-EDE701192AE5}" type="parTrans" cxnId="{D74B06B7-5C94-42B4-8201-690EBA82413C}">
      <dgm:prSet/>
      <dgm:spPr/>
      <dgm:t>
        <a:bodyPr/>
        <a:lstStyle/>
        <a:p>
          <a:endParaRPr lang="sk-SK"/>
        </a:p>
      </dgm:t>
    </dgm:pt>
    <dgm:pt modelId="{BC67B02C-5342-4C2C-B3EE-2B58B269CA02}" type="sibTrans" cxnId="{D74B06B7-5C94-42B4-8201-690EBA82413C}">
      <dgm:prSet/>
      <dgm:spPr/>
      <dgm:t>
        <a:bodyPr/>
        <a:lstStyle/>
        <a:p>
          <a:endParaRPr lang="sk-SK"/>
        </a:p>
      </dgm:t>
    </dgm:pt>
    <dgm:pt modelId="{0D496004-6A14-4C0B-88DE-1D1AB0634E48}" type="pres">
      <dgm:prSet presAssocID="{F66D616A-8BDF-49C3-853B-CAD3272C3D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7B33CFB4-8E80-45AB-A10F-4B1345D74B96}" type="pres">
      <dgm:prSet presAssocID="{F66D616A-8BDF-49C3-853B-CAD3272C3DDB}" presName="tSp" presStyleCnt="0"/>
      <dgm:spPr/>
    </dgm:pt>
    <dgm:pt modelId="{D3ADDBA7-54D0-493C-8CDB-58C75F069D86}" type="pres">
      <dgm:prSet presAssocID="{F66D616A-8BDF-49C3-853B-CAD3272C3DDB}" presName="bSp" presStyleCnt="0"/>
      <dgm:spPr/>
    </dgm:pt>
    <dgm:pt modelId="{134D189A-29E4-4044-A5DF-05176AECCCFE}" type="pres">
      <dgm:prSet presAssocID="{F66D616A-8BDF-49C3-853B-CAD3272C3DDB}" presName="process" presStyleCnt="0"/>
      <dgm:spPr/>
    </dgm:pt>
    <dgm:pt modelId="{0CC8EF00-1AFB-4E19-9323-3EA22F3D995D}" type="pres">
      <dgm:prSet presAssocID="{A904925A-D754-4EEC-A8EC-B9D4655C401F}" presName="composite1" presStyleCnt="0"/>
      <dgm:spPr/>
    </dgm:pt>
    <dgm:pt modelId="{9E145CC4-64C1-4BF8-AEB8-86385C125030}" type="pres">
      <dgm:prSet presAssocID="{A904925A-D754-4EEC-A8EC-B9D4655C401F}" presName="dummyNode1" presStyleLbl="node1" presStyleIdx="0" presStyleCnt="4"/>
      <dgm:spPr/>
    </dgm:pt>
    <dgm:pt modelId="{E59839FF-838E-4860-901A-676A0D2C189A}" type="pres">
      <dgm:prSet presAssocID="{A904925A-D754-4EEC-A8EC-B9D4655C401F}" presName="childNode1" presStyleLbl="bgAcc1" presStyleIdx="0" presStyleCnt="4" custScaleX="12222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7FA6966-C4A0-4992-B66B-4DF58510AE2C}" type="pres">
      <dgm:prSet presAssocID="{A904925A-D754-4EEC-A8EC-B9D4655C401F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21CBE6B-206F-444F-9923-9DDA7D475438}" type="pres">
      <dgm:prSet presAssocID="{A904925A-D754-4EEC-A8EC-B9D4655C401F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0B06FD2-8C22-4A77-AB8B-05BC615B2051}" type="pres">
      <dgm:prSet presAssocID="{A904925A-D754-4EEC-A8EC-B9D4655C401F}" presName="connSite1" presStyleCnt="0"/>
      <dgm:spPr/>
    </dgm:pt>
    <dgm:pt modelId="{86785547-E0E9-499E-A80D-822EB0A04A4B}" type="pres">
      <dgm:prSet presAssocID="{4F8AE0B7-8F32-453A-901D-A01E3891F0C9}" presName="Name9" presStyleLbl="sibTrans2D1" presStyleIdx="0" presStyleCnt="3"/>
      <dgm:spPr/>
      <dgm:t>
        <a:bodyPr/>
        <a:lstStyle/>
        <a:p>
          <a:endParaRPr lang="sk-SK"/>
        </a:p>
      </dgm:t>
    </dgm:pt>
    <dgm:pt modelId="{F1C9CE85-5B65-4244-A640-97211E81E9AC}" type="pres">
      <dgm:prSet presAssocID="{87E0A5EA-032E-4A8B-ACD1-3D376932E966}" presName="composite2" presStyleCnt="0"/>
      <dgm:spPr/>
    </dgm:pt>
    <dgm:pt modelId="{09634633-E5B3-4293-A4EC-18BAB4EC9701}" type="pres">
      <dgm:prSet presAssocID="{87E0A5EA-032E-4A8B-ACD1-3D376932E966}" presName="dummyNode2" presStyleLbl="node1" presStyleIdx="0" presStyleCnt="4"/>
      <dgm:spPr/>
    </dgm:pt>
    <dgm:pt modelId="{96BA75E4-3F55-4B30-AF70-5684261483AF}" type="pres">
      <dgm:prSet presAssocID="{87E0A5EA-032E-4A8B-ACD1-3D376932E966}" presName="childNode2" presStyleLbl="bgAcc1" presStyleIdx="1" presStyleCnt="4" custScaleX="12297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8C07E10-696B-4DC4-A02D-BEA23A1FA486}" type="pres">
      <dgm:prSet presAssocID="{87E0A5EA-032E-4A8B-ACD1-3D376932E966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226308E-D66D-4069-8096-693156B371D2}" type="pres">
      <dgm:prSet presAssocID="{87E0A5EA-032E-4A8B-ACD1-3D376932E966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90918F5-265A-47E3-BAC2-D6E5BE8BB4D5}" type="pres">
      <dgm:prSet presAssocID="{87E0A5EA-032E-4A8B-ACD1-3D376932E966}" presName="connSite2" presStyleCnt="0"/>
      <dgm:spPr/>
    </dgm:pt>
    <dgm:pt modelId="{2ED49B31-A9FC-4ABC-AF40-796292C09469}" type="pres">
      <dgm:prSet presAssocID="{E2DC9B42-BD2D-4AF4-A4D0-DDDFA315ED45}" presName="Name18" presStyleLbl="sibTrans2D1" presStyleIdx="1" presStyleCnt="3"/>
      <dgm:spPr/>
      <dgm:t>
        <a:bodyPr/>
        <a:lstStyle/>
        <a:p>
          <a:endParaRPr lang="sk-SK"/>
        </a:p>
      </dgm:t>
    </dgm:pt>
    <dgm:pt modelId="{1556515D-4FD8-451B-AE18-34CEFB1E394E}" type="pres">
      <dgm:prSet presAssocID="{4BBB267F-4811-4F1D-8911-77B89E3B7955}" presName="composite1" presStyleCnt="0"/>
      <dgm:spPr/>
    </dgm:pt>
    <dgm:pt modelId="{16F261C8-A9B1-493E-A728-67466C9E3BE4}" type="pres">
      <dgm:prSet presAssocID="{4BBB267F-4811-4F1D-8911-77B89E3B7955}" presName="dummyNode1" presStyleLbl="node1" presStyleIdx="1" presStyleCnt="4"/>
      <dgm:spPr/>
    </dgm:pt>
    <dgm:pt modelId="{2399C66E-02E8-47CF-AE84-650743C1A056}" type="pres">
      <dgm:prSet presAssocID="{4BBB267F-4811-4F1D-8911-77B89E3B7955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6EA619D-140A-40A1-886E-333D4B963E6E}" type="pres">
      <dgm:prSet presAssocID="{4BBB267F-4811-4F1D-8911-77B89E3B7955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E3EB867-5C41-4BC7-A6A6-D75DB46F8FF1}" type="pres">
      <dgm:prSet presAssocID="{4BBB267F-4811-4F1D-8911-77B89E3B7955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0B012BC-DC7E-4A24-A0C6-F75CCCA49295}" type="pres">
      <dgm:prSet presAssocID="{4BBB267F-4811-4F1D-8911-77B89E3B7955}" presName="connSite1" presStyleCnt="0"/>
      <dgm:spPr/>
    </dgm:pt>
    <dgm:pt modelId="{C2BE5A69-181C-4219-A2C4-2D774D44C712}" type="pres">
      <dgm:prSet presAssocID="{B9B93FFF-FD2E-42CF-A276-80B145B4EA8A}" presName="Name9" presStyleLbl="sibTrans2D1" presStyleIdx="2" presStyleCnt="3"/>
      <dgm:spPr/>
      <dgm:t>
        <a:bodyPr/>
        <a:lstStyle/>
        <a:p>
          <a:endParaRPr lang="sk-SK"/>
        </a:p>
      </dgm:t>
    </dgm:pt>
    <dgm:pt modelId="{BB0EB717-EE5C-4DBA-ADCE-5A4F3A84E223}" type="pres">
      <dgm:prSet presAssocID="{7181C152-07B9-49F6-BEB7-2D45A02504C8}" presName="composite2" presStyleCnt="0"/>
      <dgm:spPr/>
    </dgm:pt>
    <dgm:pt modelId="{560E88C8-1742-41C1-9E04-99439DE08BAD}" type="pres">
      <dgm:prSet presAssocID="{7181C152-07B9-49F6-BEB7-2D45A02504C8}" presName="dummyNode2" presStyleLbl="node1" presStyleIdx="2" presStyleCnt="4"/>
      <dgm:spPr/>
    </dgm:pt>
    <dgm:pt modelId="{2A7CCFE9-A1FE-4249-8C32-80B9C7E4290F}" type="pres">
      <dgm:prSet presAssocID="{7181C152-07B9-49F6-BEB7-2D45A02504C8}" presName="childNode2" presStyleLbl="bgAcc1" presStyleIdx="3" presStyleCnt="4" custScaleX="11437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425D5C3-95AA-4A6A-9061-E2DD0AF2228D}" type="pres">
      <dgm:prSet presAssocID="{7181C152-07B9-49F6-BEB7-2D45A02504C8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0412AA5-CA42-46F9-8194-541103675598}" type="pres">
      <dgm:prSet presAssocID="{7181C152-07B9-49F6-BEB7-2D45A02504C8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6306BD1-1207-42B4-A94E-91B7DE37508C}" type="pres">
      <dgm:prSet presAssocID="{7181C152-07B9-49F6-BEB7-2D45A02504C8}" presName="connSite2" presStyleCnt="0"/>
      <dgm:spPr/>
    </dgm:pt>
  </dgm:ptLst>
  <dgm:cxnLst>
    <dgm:cxn modelId="{583EC31C-8D3E-4FDD-A9AD-BD20701AFCBB}" srcId="{F66D616A-8BDF-49C3-853B-CAD3272C3DDB}" destId="{4BBB267F-4811-4F1D-8911-77B89E3B7955}" srcOrd="2" destOrd="0" parTransId="{331308D7-261A-4640-B496-974F4AEE3FA6}" sibTransId="{B9B93FFF-FD2E-42CF-A276-80B145B4EA8A}"/>
    <dgm:cxn modelId="{E5D2778D-7FC2-4493-85BC-6D3E77BE3907}" type="presOf" srcId="{7181C152-07B9-49F6-BEB7-2D45A02504C8}" destId="{80412AA5-CA42-46F9-8194-541103675598}" srcOrd="0" destOrd="0" presId="urn:microsoft.com/office/officeart/2005/8/layout/hProcess4"/>
    <dgm:cxn modelId="{D74B06B7-5C94-42B4-8201-690EBA82413C}" srcId="{A904925A-D754-4EEC-A8EC-B9D4655C401F}" destId="{1D7A5494-A42D-4360-9770-0B10CF144454}" srcOrd="0" destOrd="0" parTransId="{F5A195B5-C611-4A6D-BBEE-EDE701192AE5}" sibTransId="{BC67B02C-5342-4C2C-B3EE-2B58B269CA02}"/>
    <dgm:cxn modelId="{3A39456A-5FDC-425C-A692-74BCA85A483E}" srcId="{A904925A-D754-4EEC-A8EC-B9D4655C401F}" destId="{9790537D-436C-45E3-BE2A-6D04269130E3}" srcOrd="1" destOrd="0" parTransId="{302D4D2B-40B5-46F0-BC49-E47C30BA8453}" sibTransId="{CEF1BD3E-79A0-4C90-9775-9AFD1B2EC5F3}"/>
    <dgm:cxn modelId="{9A479857-9317-41E5-A40D-D56FB51ED208}" type="presOf" srcId="{FE6BBBA2-2C67-4996-8CBF-4AB51FF5B127}" destId="{08C07E10-696B-4DC4-A02D-BEA23A1FA486}" srcOrd="1" destOrd="1" presId="urn:microsoft.com/office/officeart/2005/8/layout/hProcess4"/>
    <dgm:cxn modelId="{E9B5432A-D16D-48ED-AA3A-3AA2778ECD00}" type="presOf" srcId="{E2DC9B42-BD2D-4AF4-A4D0-DDDFA315ED45}" destId="{2ED49B31-A9FC-4ABC-AF40-796292C09469}" srcOrd="0" destOrd="0" presId="urn:microsoft.com/office/officeart/2005/8/layout/hProcess4"/>
    <dgm:cxn modelId="{61690D2F-F18B-478A-A7D8-D2105CBFAACC}" type="presOf" srcId="{1D7A5494-A42D-4360-9770-0B10CF144454}" destId="{F7FA6966-C4A0-4992-B66B-4DF58510AE2C}" srcOrd="1" destOrd="0" presId="urn:microsoft.com/office/officeart/2005/8/layout/hProcess4"/>
    <dgm:cxn modelId="{B338FF0F-B67C-4E44-96FE-E59B846AF6D4}" srcId="{87E0A5EA-032E-4A8B-ACD1-3D376932E966}" destId="{A4934AEF-ECC2-4234-9B18-6F761D012094}" srcOrd="0" destOrd="0" parTransId="{AA34CEB9-0201-4389-8E87-60CE10BC30B2}" sibTransId="{A6E8BA0F-4286-43BC-82F6-01DB5AC2B123}"/>
    <dgm:cxn modelId="{737102F0-4495-4179-A459-AC049EAACD8A}" srcId="{F66D616A-8BDF-49C3-853B-CAD3272C3DDB}" destId="{7181C152-07B9-49F6-BEB7-2D45A02504C8}" srcOrd="3" destOrd="0" parTransId="{51268A9D-BA77-4E66-AC99-15D17C212385}" sibTransId="{439D56C6-660D-41D4-9C29-3724093A5B36}"/>
    <dgm:cxn modelId="{48DC3D15-40E4-4E0D-9C52-849A748A681C}" type="presOf" srcId="{B9B93FFF-FD2E-42CF-A276-80B145B4EA8A}" destId="{C2BE5A69-181C-4219-A2C4-2D774D44C712}" srcOrd="0" destOrd="0" presId="urn:microsoft.com/office/officeart/2005/8/layout/hProcess4"/>
    <dgm:cxn modelId="{12D33602-9503-4F62-B3B2-E3E796274ACF}" srcId="{87E0A5EA-032E-4A8B-ACD1-3D376932E966}" destId="{FE6BBBA2-2C67-4996-8CBF-4AB51FF5B127}" srcOrd="1" destOrd="0" parTransId="{A94723FF-030D-4D45-BF3E-8A06F2A8F6EA}" sibTransId="{AA93BF99-39A1-4DAF-8200-B0A379D45DFB}"/>
    <dgm:cxn modelId="{9AD29AAE-B3E8-42B6-8694-EC198BD57B1D}" type="presOf" srcId="{4F8AE0B7-8F32-453A-901D-A01E3891F0C9}" destId="{86785547-E0E9-499E-A80D-822EB0A04A4B}" srcOrd="0" destOrd="0" presId="urn:microsoft.com/office/officeart/2005/8/layout/hProcess4"/>
    <dgm:cxn modelId="{4832C3EF-4879-4D75-B501-F4BDC87308C5}" type="presOf" srcId="{1D7A5494-A42D-4360-9770-0B10CF144454}" destId="{E59839FF-838E-4860-901A-676A0D2C189A}" srcOrd="0" destOrd="0" presId="urn:microsoft.com/office/officeart/2005/8/layout/hProcess4"/>
    <dgm:cxn modelId="{CF1102AC-BEA0-4F09-AA28-A3CFFDD4848D}" type="presOf" srcId="{9790537D-436C-45E3-BE2A-6D04269130E3}" destId="{F7FA6966-C4A0-4992-B66B-4DF58510AE2C}" srcOrd="1" destOrd="1" presId="urn:microsoft.com/office/officeart/2005/8/layout/hProcess4"/>
    <dgm:cxn modelId="{1FDC921D-C524-48DD-B639-FD9708334D8D}" type="presOf" srcId="{4BBB267F-4811-4F1D-8911-77B89E3B7955}" destId="{3E3EB867-5C41-4BC7-A6A6-D75DB46F8FF1}" srcOrd="0" destOrd="0" presId="urn:microsoft.com/office/officeart/2005/8/layout/hProcess4"/>
    <dgm:cxn modelId="{712B9931-18EB-4F97-9AE6-5907A20DC055}" type="presOf" srcId="{87E0A5EA-032E-4A8B-ACD1-3D376932E966}" destId="{6226308E-D66D-4069-8096-693156B371D2}" srcOrd="0" destOrd="0" presId="urn:microsoft.com/office/officeart/2005/8/layout/hProcess4"/>
    <dgm:cxn modelId="{0C622597-4E93-495A-AFD3-FEAB85C1144E}" type="presOf" srcId="{F66D616A-8BDF-49C3-853B-CAD3272C3DDB}" destId="{0D496004-6A14-4C0B-88DE-1D1AB0634E48}" srcOrd="0" destOrd="0" presId="urn:microsoft.com/office/officeart/2005/8/layout/hProcess4"/>
    <dgm:cxn modelId="{2363994B-EC4D-4C6D-96A8-81D950C14A1A}" type="presOf" srcId="{A904925A-D754-4EEC-A8EC-B9D4655C401F}" destId="{121CBE6B-206F-444F-9923-9DDA7D475438}" srcOrd="0" destOrd="0" presId="urn:microsoft.com/office/officeart/2005/8/layout/hProcess4"/>
    <dgm:cxn modelId="{2DB720BF-628D-45F5-AA69-874E35F69243}" srcId="{F66D616A-8BDF-49C3-853B-CAD3272C3DDB}" destId="{A904925A-D754-4EEC-A8EC-B9D4655C401F}" srcOrd="0" destOrd="0" parTransId="{531C26E8-4912-4EA9-ABAA-82E10E8226D3}" sibTransId="{4F8AE0B7-8F32-453A-901D-A01E3891F0C9}"/>
    <dgm:cxn modelId="{FA1F9966-609E-4C23-A75E-BB269130F8C2}" type="presOf" srcId="{A4934AEF-ECC2-4234-9B18-6F761D012094}" destId="{96BA75E4-3F55-4B30-AF70-5684261483AF}" srcOrd="0" destOrd="0" presId="urn:microsoft.com/office/officeart/2005/8/layout/hProcess4"/>
    <dgm:cxn modelId="{5FB924AC-993A-4210-AD57-DB741D3B9CAE}" srcId="{4BBB267F-4811-4F1D-8911-77B89E3B7955}" destId="{95292F0B-099F-4FAE-9239-0EF67B8DD1F1}" srcOrd="0" destOrd="0" parTransId="{0BD0BDAB-CD86-4DE8-BB4D-11889567FD09}" sibTransId="{273A6EE4-9FDB-4B82-A316-4C936AB9138A}"/>
    <dgm:cxn modelId="{F6D7EB16-2C7B-4D4F-8849-BF7C191D5B5C}" srcId="{F66D616A-8BDF-49C3-853B-CAD3272C3DDB}" destId="{87E0A5EA-032E-4A8B-ACD1-3D376932E966}" srcOrd="1" destOrd="0" parTransId="{882BBCE0-CA92-4222-8ABB-EFEE780DBDAA}" sibTransId="{E2DC9B42-BD2D-4AF4-A4D0-DDDFA315ED45}"/>
    <dgm:cxn modelId="{70865F47-618D-4385-810B-AF1AB8E2005B}" type="presOf" srcId="{9790537D-436C-45E3-BE2A-6D04269130E3}" destId="{E59839FF-838E-4860-901A-676A0D2C189A}" srcOrd="0" destOrd="1" presId="urn:microsoft.com/office/officeart/2005/8/layout/hProcess4"/>
    <dgm:cxn modelId="{292DBA32-8790-43E9-93FA-F6C9C1D0D3C9}" type="presOf" srcId="{95292F0B-099F-4FAE-9239-0EF67B8DD1F1}" destId="{86EA619D-140A-40A1-886E-333D4B963E6E}" srcOrd="1" destOrd="0" presId="urn:microsoft.com/office/officeart/2005/8/layout/hProcess4"/>
    <dgm:cxn modelId="{F961F4AF-14EE-4165-9620-91253AB389F1}" type="presOf" srcId="{A4934AEF-ECC2-4234-9B18-6F761D012094}" destId="{08C07E10-696B-4DC4-A02D-BEA23A1FA486}" srcOrd="1" destOrd="0" presId="urn:microsoft.com/office/officeart/2005/8/layout/hProcess4"/>
    <dgm:cxn modelId="{C8022893-5173-4570-95F8-684C9D3DD2FD}" type="presOf" srcId="{CF37DB38-789B-4AA5-A1EA-7A14947E1593}" destId="{2A7CCFE9-A1FE-4249-8C32-80B9C7E4290F}" srcOrd="0" destOrd="0" presId="urn:microsoft.com/office/officeart/2005/8/layout/hProcess4"/>
    <dgm:cxn modelId="{A658D069-AD38-4D11-A80A-395C29F096D7}" type="presOf" srcId="{CF37DB38-789B-4AA5-A1EA-7A14947E1593}" destId="{A425D5C3-95AA-4A6A-9061-E2DD0AF2228D}" srcOrd="1" destOrd="0" presId="urn:microsoft.com/office/officeart/2005/8/layout/hProcess4"/>
    <dgm:cxn modelId="{08497AEF-5A44-4AEB-9C4B-4A95D1DF5EE3}" type="presOf" srcId="{FE6BBBA2-2C67-4996-8CBF-4AB51FF5B127}" destId="{96BA75E4-3F55-4B30-AF70-5684261483AF}" srcOrd="0" destOrd="1" presId="urn:microsoft.com/office/officeart/2005/8/layout/hProcess4"/>
    <dgm:cxn modelId="{A5D84CD2-37C6-403D-9673-3BE90DF86DF8}" srcId="{7181C152-07B9-49F6-BEB7-2D45A02504C8}" destId="{CF37DB38-789B-4AA5-A1EA-7A14947E1593}" srcOrd="0" destOrd="0" parTransId="{E6B444F1-4C0B-4345-BD75-DA48252AEF48}" sibTransId="{685EACF8-5F3E-4644-9ED2-52232508B6A6}"/>
    <dgm:cxn modelId="{7BB242D6-2AC3-4F96-AD15-20A091AC61BB}" type="presOf" srcId="{95292F0B-099F-4FAE-9239-0EF67B8DD1F1}" destId="{2399C66E-02E8-47CF-AE84-650743C1A056}" srcOrd="0" destOrd="0" presId="urn:microsoft.com/office/officeart/2005/8/layout/hProcess4"/>
    <dgm:cxn modelId="{D2233897-9181-47F7-97E0-8BFFA4B20EB9}" type="presParOf" srcId="{0D496004-6A14-4C0B-88DE-1D1AB0634E48}" destId="{7B33CFB4-8E80-45AB-A10F-4B1345D74B96}" srcOrd="0" destOrd="0" presId="urn:microsoft.com/office/officeart/2005/8/layout/hProcess4"/>
    <dgm:cxn modelId="{7A22E7AA-DFAF-4B00-A8BA-AAC1B076B177}" type="presParOf" srcId="{0D496004-6A14-4C0B-88DE-1D1AB0634E48}" destId="{D3ADDBA7-54D0-493C-8CDB-58C75F069D86}" srcOrd="1" destOrd="0" presId="urn:microsoft.com/office/officeart/2005/8/layout/hProcess4"/>
    <dgm:cxn modelId="{712FEBE1-5790-48CC-A901-227FB5043ACB}" type="presParOf" srcId="{0D496004-6A14-4C0B-88DE-1D1AB0634E48}" destId="{134D189A-29E4-4044-A5DF-05176AECCCFE}" srcOrd="2" destOrd="0" presId="urn:microsoft.com/office/officeart/2005/8/layout/hProcess4"/>
    <dgm:cxn modelId="{65EFE285-8852-4B3D-A296-94C211EC8788}" type="presParOf" srcId="{134D189A-29E4-4044-A5DF-05176AECCCFE}" destId="{0CC8EF00-1AFB-4E19-9323-3EA22F3D995D}" srcOrd="0" destOrd="0" presId="urn:microsoft.com/office/officeart/2005/8/layout/hProcess4"/>
    <dgm:cxn modelId="{46CF81AE-2CDB-4E68-8D2C-174E1E851DFB}" type="presParOf" srcId="{0CC8EF00-1AFB-4E19-9323-3EA22F3D995D}" destId="{9E145CC4-64C1-4BF8-AEB8-86385C125030}" srcOrd="0" destOrd="0" presId="urn:microsoft.com/office/officeart/2005/8/layout/hProcess4"/>
    <dgm:cxn modelId="{2F84AC56-F84C-4E68-AE9E-A3E3453C0676}" type="presParOf" srcId="{0CC8EF00-1AFB-4E19-9323-3EA22F3D995D}" destId="{E59839FF-838E-4860-901A-676A0D2C189A}" srcOrd="1" destOrd="0" presId="urn:microsoft.com/office/officeart/2005/8/layout/hProcess4"/>
    <dgm:cxn modelId="{62B89A50-6970-4875-964A-028DCD4A7C28}" type="presParOf" srcId="{0CC8EF00-1AFB-4E19-9323-3EA22F3D995D}" destId="{F7FA6966-C4A0-4992-B66B-4DF58510AE2C}" srcOrd="2" destOrd="0" presId="urn:microsoft.com/office/officeart/2005/8/layout/hProcess4"/>
    <dgm:cxn modelId="{C15D5882-561E-4A70-8B35-A601524CB4E0}" type="presParOf" srcId="{0CC8EF00-1AFB-4E19-9323-3EA22F3D995D}" destId="{121CBE6B-206F-444F-9923-9DDA7D475438}" srcOrd="3" destOrd="0" presId="urn:microsoft.com/office/officeart/2005/8/layout/hProcess4"/>
    <dgm:cxn modelId="{D221D1F9-D2CE-4611-B1A2-81C463482234}" type="presParOf" srcId="{0CC8EF00-1AFB-4E19-9323-3EA22F3D995D}" destId="{C0B06FD2-8C22-4A77-AB8B-05BC615B2051}" srcOrd="4" destOrd="0" presId="urn:microsoft.com/office/officeart/2005/8/layout/hProcess4"/>
    <dgm:cxn modelId="{BA62801B-D430-4E55-89AC-DF89624713F8}" type="presParOf" srcId="{134D189A-29E4-4044-A5DF-05176AECCCFE}" destId="{86785547-E0E9-499E-A80D-822EB0A04A4B}" srcOrd="1" destOrd="0" presId="urn:microsoft.com/office/officeart/2005/8/layout/hProcess4"/>
    <dgm:cxn modelId="{FFF80456-A9CC-4F90-B6DD-7E74BAD87463}" type="presParOf" srcId="{134D189A-29E4-4044-A5DF-05176AECCCFE}" destId="{F1C9CE85-5B65-4244-A640-97211E81E9AC}" srcOrd="2" destOrd="0" presId="urn:microsoft.com/office/officeart/2005/8/layout/hProcess4"/>
    <dgm:cxn modelId="{0528C95D-96CC-4C55-BE79-B4036716F982}" type="presParOf" srcId="{F1C9CE85-5B65-4244-A640-97211E81E9AC}" destId="{09634633-E5B3-4293-A4EC-18BAB4EC9701}" srcOrd="0" destOrd="0" presId="urn:microsoft.com/office/officeart/2005/8/layout/hProcess4"/>
    <dgm:cxn modelId="{2AABC7C3-5A2C-48B4-A24C-D499FFF78939}" type="presParOf" srcId="{F1C9CE85-5B65-4244-A640-97211E81E9AC}" destId="{96BA75E4-3F55-4B30-AF70-5684261483AF}" srcOrd="1" destOrd="0" presId="urn:microsoft.com/office/officeart/2005/8/layout/hProcess4"/>
    <dgm:cxn modelId="{0A8CDE39-A7D8-478E-AB4E-6DBDB9219634}" type="presParOf" srcId="{F1C9CE85-5B65-4244-A640-97211E81E9AC}" destId="{08C07E10-696B-4DC4-A02D-BEA23A1FA486}" srcOrd="2" destOrd="0" presId="urn:microsoft.com/office/officeart/2005/8/layout/hProcess4"/>
    <dgm:cxn modelId="{4B038F5E-A897-46E4-AFA0-813CC9CE57B5}" type="presParOf" srcId="{F1C9CE85-5B65-4244-A640-97211E81E9AC}" destId="{6226308E-D66D-4069-8096-693156B371D2}" srcOrd="3" destOrd="0" presId="urn:microsoft.com/office/officeart/2005/8/layout/hProcess4"/>
    <dgm:cxn modelId="{BBF85E93-F80F-46D5-A20F-6CCDE7A94962}" type="presParOf" srcId="{F1C9CE85-5B65-4244-A640-97211E81E9AC}" destId="{E90918F5-265A-47E3-BAC2-D6E5BE8BB4D5}" srcOrd="4" destOrd="0" presId="urn:microsoft.com/office/officeart/2005/8/layout/hProcess4"/>
    <dgm:cxn modelId="{87A6478B-AE21-4223-8A0A-D6775DDD490D}" type="presParOf" srcId="{134D189A-29E4-4044-A5DF-05176AECCCFE}" destId="{2ED49B31-A9FC-4ABC-AF40-796292C09469}" srcOrd="3" destOrd="0" presId="urn:microsoft.com/office/officeart/2005/8/layout/hProcess4"/>
    <dgm:cxn modelId="{4AC87DB5-EFE1-4799-B973-C0C10A8CD61E}" type="presParOf" srcId="{134D189A-29E4-4044-A5DF-05176AECCCFE}" destId="{1556515D-4FD8-451B-AE18-34CEFB1E394E}" srcOrd="4" destOrd="0" presId="urn:microsoft.com/office/officeart/2005/8/layout/hProcess4"/>
    <dgm:cxn modelId="{F83C3367-39C5-4ED3-91F4-8A788520D044}" type="presParOf" srcId="{1556515D-4FD8-451B-AE18-34CEFB1E394E}" destId="{16F261C8-A9B1-493E-A728-67466C9E3BE4}" srcOrd="0" destOrd="0" presId="urn:microsoft.com/office/officeart/2005/8/layout/hProcess4"/>
    <dgm:cxn modelId="{B5EC6A61-F991-4294-A949-2C2E3614EBB5}" type="presParOf" srcId="{1556515D-4FD8-451B-AE18-34CEFB1E394E}" destId="{2399C66E-02E8-47CF-AE84-650743C1A056}" srcOrd="1" destOrd="0" presId="urn:microsoft.com/office/officeart/2005/8/layout/hProcess4"/>
    <dgm:cxn modelId="{CEC75C3B-5803-4E28-B772-7F1CA1975F7F}" type="presParOf" srcId="{1556515D-4FD8-451B-AE18-34CEFB1E394E}" destId="{86EA619D-140A-40A1-886E-333D4B963E6E}" srcOrd="2" destOrd="0" presId="urn:microsoft.com/office/officeart/2005/8/layout/hProcess4"/>
    <dgm:cxn modelId="{5D0D2E81-7489-4817-858F-C87DB850B3C0}" type="presParOf" srcId="{1556515D-4FD8-451B-AE18-34CEFB1E394E}" destId="{3E3EB867-5C41-4BC7-A6A6-D75DB46F8FF1}" srcOrd="3" destOrd="0" presId="urn:microsoft.com/office/officeart/2005/8/layout/hProcess4"/>
    <dgm:cxn modelId="{996BAE65-2F01-4658-A34B-6EFB4B7BCF0E}" type="presParOf" srcId="{1556515D-4FD8-451B-AE18-34CEFB1E394E}" destId="{00B012BC-DC7E-4A24-A0C6-F75CCCA49295}" srcOrd="4" destOrd="0" presId="urn:microsoft.com/office/officeart/2005/8/layout/hProcess4"/>
    <dgm:cxn modelId="{0F15901D-6D6D-4BE3-A88F-9AAD31907F4E}" type="presParOf" srcId="{134D189A-29E4-4044-A5DF-05176AECCCFE}" destId="{C2BE5A69-181C-4219-A2C4-2D774D44C712}" srcOrd="5" destOrd="0" presId="urn:microsoft.com/office/officeart/2005/8/layout/hProcess4"/>
    <dgm:cxn modelId="{C39E6E24-B3F3-4147-80FC-0A650264DF29}" type="presParOf" srcId="{134D189A-29E4-4044-A5DF-05176AECCCFE}" destId="{BB0EB717-EE5C-4DBA-ADCE-5A4F3A84E223}" srcOrd="6" destOrd="0" presId="urn:microsoft.com/office/officeart/2005/8/layout/hProcess4"/>
    <dgm:cxn modelId="{CE9E0A22-B038-474A-865A-6EA5C40A1022}" type="presParOf" srcId="{BB0EB717-EE5C-4DBA-ADCE-5A4F3A84E223}" destId="{560E88C8-1742-41C1-9E04-99439DE08BAD}" srcOrd="0" destOrd="0" presId="urn:microsoft.com/office/officeart/2005/8/layout/hProcess4"/>
    <dgm:cxn modelId="{9A350169-3438-40D7-8F1C-71FD508EECD0}" type="presParOf" srcId="{BB0EB717-EE5C-4DBA-ADCE-5A4F3A84E223}" destId="{2A7CCFE9-A1FE-4249-8C32-80B9C7E4290F}" srcOrd="1" destOrd="0" presId="urn:microsoft.com/office/officeart/2005/8/layout/hProcess4"/>
    <dgm:cxn modelId="{0A660C76-982A-4552-92F9-63341EE3FCCA}" type="presParOf" srcId="{BB0EB717-EE5C-4DBA-ADCE-5A4F3A84E223}" destId="{A425D5C3-95AA-4A6A-9061-E2DD0AF2228D}" srcOrd="2" destOrd="0" presId="urn:microsoft.com/office/officeart/2005/8/layout/hProcess4"/>
    <dgm:cxn modelId="{715B547D-318A-49B0-9741-C9B91B94816B}" type="presParOf" srcId="{BB0EB717-EE5C-4DBA-ADCE-5A4F3A84E223}" destId="{80412AA5-CA42-46F9-8194-541103675598}" srcOrd="3" destOrd="0" presId="urn:microsoft.com/office/officeart/2005/8/layout/hProcess4"/>
    <dgm:cxn modelId="{948ADB89-72EA-4C61-8775-9C057ABB380E}" type="presParOf" srcId="{BB0EB717-EE5C-4DBA-ADCE-5A4F3A84E223}" destId="{96306BD1-1207-42B4-A94E-91B7DE37508C}" srcOrd="4" destOrd="0" presId="urn:microsoft.com/office/officeart/2005/8/layout/hProcess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5DF01A-AEBF-476A-9861-2D2D5CCA787A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sk-SK"/>
        </a:p>
      </dgm:t>
    </dgm:pt>
    <dgm:pt modelId="{010BBE58-FE41-43E4-A9FC-624148CABD7C}">
      <dgm:prSet phldrT="[Text]"/>
      <dgm:spPr>
        <a:solidFill>
          <a:srgbClr val="000099"/>
        </a:solidFill>
      </dgm:spPr>
      <dgm:t>
        <a:bodyPr/>
        <a:lstStyle/>
        <a:p>
          <a:r>
            <a:rPr lang="sk-SK" altLang="sk-SK" b="1" smtClean="0">
              <a:latin typeface="Arial" panose="020B0604020202020204" pitchFamily="34" charset="0"/>
              <a:cs typeface="Arial" panose="020B0604020202020204" pitchFamily="34" charset="0"/>
            </a:rPr>
            <a:t>Základné očkovanie proti DI-TE-PER-HIB-VHB-POLIO </a:t>
          </a:r>
          <a:endParaRPr lang="sk-SK" dirty="0"/>
        </a:p>
      </dgm:t>
    </dgm:pt>
    <dgm:pt modelId="{76B194D5-F91E-4D6F-B9CC-12485AA38D84}" type="parTrans" cxnId="{2FD436C1-FC4A-43DE-BF97-1385101CD877}">
      <dgm:prSet/>
      <dgm:spPr/>
      <dgm:t>
        <a:bodyPr/>
        <a:lstStyle/>
        <a:p>
          <a:endParaRPr lang="sk-SK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5C4EE9-2DC2-436F-B3CC-E500BCA836F7}" type="sibTrans" cxnId="{2FD436C1-FC4A-43DE-BF97-1385101CD877}">
      <dgm:prSet/>
      <dgm:spPr/>
      <dgm:t>
        <a:bodyPr/>
        <a:lstStyle/>
        <a:p>
          <a:endParaRPr lang="sk-SK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83DBFDB-94C0-493F-A0E2-AB7C1C73143B}">
      <dgm:prSet phldrT="[Text]"/>
      <dgm:spPr>
        <a:solidFill>
          <a:srgbClr val="000099"/>
        </a:solidFill>
      </dgm:spPr>
      <dgm:t>
        <a:bodyPr/>
        <a:lstStyle/>
        <a:p>
          <a:r>
            <a:rPr lang="sk-SK" altLang="sk-SK" b="1" smtClean="0">
              <a:latin typeface="Arial" panose="020B0604020202020204" pitchFamily="34" charset="0"/>
              <a:cs typeface="Arial" panose="020B0604020202020204" pitchFamily="34" charset="0"/>
            </a:rPr>
            <a:t>Základné očkovanie proti pneumokokovým ochoreniam</a:t>
          </a:r>
          <a:endParaRPr lang="sk-SK" dirty="0"/>
        </a:p>
      </dgm:t>
    </dgm:pt>
    <dgm:pt modelId="{E946079E-67E4-4174-8339-DD683DE12C11}" type="parTrans" cxnId="{2E9847F3-8E07-4F84-A55E-57FC63CD0380}">
      <dgm:prSet/>
      <dgm:spPr/>
      <dgm:t>
        <a:bodyPr/>
        <a:lstStyle/>
        <a:p>
          <a:endParaRPr lang="sk-SK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E66BE7D-5ABB-4ADF-A0D9-213F6E01B823}" type="sibTrans" cxnId="{2E9847F3-8E07-4F84-A55E-57FC63CD0380}">
      <dgm:prSet/>
      <dgm:spPr/>
      <dgm:t>
        <a:bodyPr/>
        <a:lstStyle/>
        <a:p>
          <a:endParaRPr lang="sk-SK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EDB06EE-D9A7-4FC8-AB65-FAD12BBB1BF2}">
      <dgm:prSet phldrT="[Text]"/>
      <dgm:spPr>
        <a:solidFill>
          <a:srgbClr val="990033"/>
        </a:solidFill>
      </dgm:spPr>
      <dgm:t>
        <a:bodyPr/>
        <a:lstStyle/>
        <a:p>
          <a:r>
            <a:rPr lang="sk-SK" altLang="sk-SK" b="1" dirty="0" smtClean="0">
              <a:latin typeface="Arial" panose="020B0604020202020204" pitchFamily="34" charset="0"/>
              <a:cs typeface="Arial" panose="020B0604020202020204" pitchFamily="34" charset="0"/>
            </a:rPr>
            <a:t>Druhá dávka vakcíny proti MMR v 5. roku života (ročník 2016) </a:t>
          </a:r>
          <a:endParaRPr lang="sk-SK" dirty="0"/>
        </a:p>
      </dgm:t>
    </dgm:pt>
    <dgm:pt modelId="{138D52A6-D8D8-46EE-A029-A51F26EB7CD3}" type="parTrans" cxnId="{5FC25F5D-38B1-4D21-BCD4-49650DB38FD9}">
      <dgm:prSet/>
      <dgm:spPr/>
      <dgm:t>
        <a:bodyPr/>
        <a:lstStyle/>
        <a:p>
          <a:endParaRPr lang="sk-SK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E97ACFA-DABC-4456-9B0F-B32411B1056D}" type="sibTrans" cxnId="{5FC25F5D-38B1-4D21-BCD4-49650DB38FD9}">
      <dgm:prSet/>
      <dgm:spPr/>
      <dgm:t>
        <a:bodyPr/>
        <a:lstStyle/>
        <a:p>
          <a:endParaRPr lang="sk-SK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7E394A6-055A-4A43-BE17-B24DA3BD78A9}">
      <dgm:prSet/>
      <dgm:spPr>
        <a:solidFill>
          <a:srgbClr val="000099"/>
        </a:solidFill>
      </dgm:spPr>
      <dgm:t>
        <a:bodyPr/>
        <a:lstStyle/>
        <a:p>
          <a:r>
            <a:rPr lang="sk-SK" altLang="sk-SK" b="1" smtClean="0">
              <a:latin typeface="Arial" panose="020B0604020202020204" pitchFamily="34" charset="0"/>
              <a:cs typeface="Arial" panose="020B0604020202020204" pitchFamily="34" charset="0"/>
            </a:rPr>
            <a:t>Preočkovanie proti DI-TE-PER-POLIO v 13. roku života </a:t>
          </a:r>
          <a:endParaRPr lang="sk-SK" dirty="0"/>
        </a:p>
      </dgm:t>
    </dgm:pt>
    <dgm:pt modelId="{D8523B8C-1ABE-4A98-B999-F9C6CCC54602}" type="parTrans" cxnId="{90EF868D-AC71-4021-B682-86DDB78606A6}">
      <dgm:prSet/>
      <dgm:spPr/>
      <dgm:t>
        <a:bodyPr/>
        <a:lstStyle/>
        <a:p>
          <a:endParaRPr lang="sk-SK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4AC4ED7-C183-4647-86CD-6595325C1329}" type="sibTrans" cxnId="{90EF868D-AC71-4021-B682-86DDB78606A6}">
      <dgm:prSet/>
      <dgm:spPr/>
      <dgm:t>
        <a:bodyPr/>
        <a:lstStyle/>
        <a:p>
          <a:endParaRPr lang="sk-SK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815A0EC-C065-4DC9-96F2-76D066A6382B}">
      <dgm:prSet/>
      <dgm:spPr>
        <a:solidFill>
          <a:srgbClr val="990033"/>
        </a:solidFill>
      </dgm:spPr>
      <dgm:t>
        <a:bodyPr/>
        <a:lstStyle/>
        <a:p>
          <a:r>
            <a:rPr lang="sk-SK" altLang="sk-SK" b="1" smtClean="0">
              <a:latin typeface="Arial" panose="020B0604020202020204" pitchFamily="34" charset="0"/>
              <a:cs typeface="Arial" panose="020B0604020202020204" pitchFamily="34" charset="0"/>
            </a:rPr>
            <a:t>Preočkovanie proti DI-TE-PER-POLIO v 6. roku života </a:t>
          </a:r>
          <a:endParaRPr lang="sk-SK" dirty="0"/>
        </a:p>
      </dgm:t>
    </dgm:pt>
    <dgm:pt modelId="{EC91FCED-F830-451B-85E0-2CC2BD16E482}" type="parTrans" cxnId="{4484974B-B0B0-40C8-BD89-E9D8244DAD2B}">
      <dgm:prSet/>
      <dgm:spPr/>
      <dgm:t>
        <a:bodyPr/>
        <a:lstStyle/>
        <a:p>
          <a:endParaRPr lang="sk-SK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84328B0-5C45-48BA-9385-AF837D42A38B}" type="sibTrans" cxnId="{4484974B-B0B0-40C8-BD89-E9D8244DAD2B}">
      <dgm:prSet/>
      <dgm:spPr/>
      <dgm:t>
        <a:bodyPr/>
        <a:lstStyle/>
        <a:p>
          <a:endParaRPr lang="sk-SK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401899C-7125-4308-B19A-1CDA0C529FCF}">
      <dgm:prSet/>
      <dgm:spPr>
        <a:solidFill>
          <a:srgbClr val="990033"/>
        </a:solidFill>
      </dgm:spPr>
      <dgm:t>
        <a:bodyPr/>
        <a:lstStyle/>
        <a:p>
          <a:r>
            <a:rPr lang="sk-SK" altLang="sk-SK" b="1" smtClean="0">
              <a:latin typeface="Arial" panose="020B0604020202020204" pitchFamily="34" charset="0"/>
              <a:cs typeface="Arial" panose="020B0604020202020204" pitchFamily="34" charset="0"/>
            </a:rPr>
            <a:t>Druhá dávka vakcíny proti MMR v 5. roku života (ročník 2017) </a:t>
          </a:r>
          <a:endParaRPr lang="sk-SK" dirty="0"/>
        </a:p>
      </dgm:t>
    </dgm:pt>
    <dgm:pt modelId="{54278BAC-2DD2-40A9-A1EC-0D9110A34697}" type="parTrans" cxnId="{87321CF6-CC50-4246-AED2-B1C6B57E7358}">
      <dgm:prSet/>
      <dgm:spPr/>
      <dgm:t>
        <a:bodyPr/>
        <a:lstStyle/>
        <a:p>
          <a:endParaRPr lang="sk-SK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CF3625-B85D-4D7A-9F0E-4D0EF3C50121}" type="sibTrans" cxnId="{87321CF6-CC50-4246-AED2-B1C6B57E7358}">
      <dgm:prSet/>
      <dgm:spPr/>
      <dgm:t>
        <a:bodyPr/>
        <a:lstStyle/>
        <a:p>
          <a:endParaRPr lang="sk-SK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5BFF8F-0523-4228-BEB5-8D26F278F93E}">
      <dgm:prSet/>
      <dgm:spPr>
        <a:solidFill>
          <a:srgbClr val="990033"/>
        </a:solidFill>
      </dgm:spPr>
      <dgm:t>
        <a:bodyPr/>
        <a:lstStyle/>
        <a:p>
          <a:r>
            <a:rPr lang="sk-SK" altLang="sk-SK" b="1" smtClean="0">
              <a:latin typeface="Arial" panose="020B0604020202020204" pitchFamily="34" charset="0"/>
              <a:cs typeface="Arial" panose="020B0604020202020204" pitchFamily="34" charset="0"/>
            </a:rPr>
            <a:t>Prvá dávka vakcíny proti MMR v 15. - 18. mesiaci života </a:t>
          </a:r>
          <a:endParaRPr lang="sk-SK" dirty="0"/>
        </a:p>
      </dgm:t>
    </dgm:pt>
    <dgm:pt modelId="{A8418F37-DF6B-4616-8598-C98D0A5AB623}" type="parTrans" cxnId="{CBAA7C2B-C255-4580-9813-00A1A36422EB}">
      <dgm:prSet/>
      <dgm:spPr/>
      <dgm:t>
        <a:bodyPr/>
        <a:lstStyle/>
        <a:p>
          <a:endParaRPr lang="sk-SK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790FF6C-AF10-404E-AF76-256E4E3166B0}" type="sibTrans" cxnId="{CBAA7C2B-C255-4580-9813-00A1A36422EB}">
      <dgm:prSet/>
      <dgm:spPr/>
      <dgm:t>
        <a:bodyPr/>
        <a:lstStyle/>
        <a:p>
          <a:endParaRPr lang="sk-SK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127E467-4F7D-4B2C-9E70-8F12DBCB7597}">
      <dgm:prSet/>
      <dgm:spPr>
        <a:solidFill>
          <a:srgbClr val="990033"/>
        </a:solidFill>
      </dgm:spPr>
      <dgm:t>
        <a:bodyPr/>
        <a:lstStyle/>
        <a:p>
          <a:r>
            <a:rPr lang="sk-SK" altLang="sk-SK" b="1" smtClean="0">
              <a:latin typeface="Arial" panose="020B0604020202020204" pitchFamily="34" charset="0"/>
              <a:cs typeface="Arial" panose="020B0604020202020204" pitchFamily="34" charset="0"/>
            </a:rPr>
            <a:t>Druhá dávka vakcíny proti MMR v 11. roku života </a:t>
          </a:r>
          <a:endParaRPr lang="sk-SK" dirty="0"/>
        </a:p>
      </dgm:t>
    </dgm:pt>
    <dgm:pt modelId="{A1F3667A-5DAC-4ABD-B30F-3F4B49623478}" type="parTrans" cxnId="{E5C0A58A-85A9-4ACD-90FB-E15CB49E8A25}">
      <dgm:prSet/>
      <dgm:spPr/>
      <dgm:t>
        <a:bodyPr/>
        <a:lstStyle/>
        <a:p>
          <a:endParaRPr lang="sk-SK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8A64525-EC47-401D-AC93-955BF8C9714C}" type="sibTrans" cxnId="{E5C0A58A-85A9-4ACD-90FB-E15CB49E8A25}">
      <dgm:prSet/>
      <dgm:spPr/>
      <dgm:t>
        <a:bodyPr/>
        <a:lstStyle/>
        <a:p>
          <a:endParaRPr lang="sk-SK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359A4B6-0812-4888-A7E3-94DD7297D8E3}" type="pres">
      <dgm:prSet presAssocID="{605DF01A-AEBF-476A-9861-2D2D5CCA787A}" presName="linear" presStyleCnt="0">
        <dgm:presLayoutVars>
          <dgm:dir/>
          <dgm:animLvl val="lvl"/>
          <dgm:resizeHandles val="exact"/>
        </dgm:presLayoutVars>
      </dgm:prSet>
      <dgm:spPr/>
    </dgm:pt>
    <dgm:pt modelId="{A21F435D-22C5-4683-905E-D3468E150CD9}" type="pres">
      <dgm:prSet presAssocID="{010BBE58-FE41-43E4-A9FC-624148CABD7C}" presName="parentLin" presStyleCnt="0"/>
      <dgm:spPr/>
    </dgm:pt>
    <dgm:pt modelId="{6A04B257-95D2-4FEE-9D56-89508FDF5BCB}" type="pres">
      <dgm:prSet presAssocID="{010BBE58-FE41-43E4-A9FC-624148CABD7C}" presName="parentLeftMargin" presStyleLbl="node1" presStyleIdx="0" presStyleCnt="8"/>
      <dgm:spPr/>
    </dgm:pt>
    <dgm:pt modelId="{B7F3BC6F-6559-4024-AAE2-050DB8C9A950}" type="pres">
      <dgm:prSet presAssocID="{010BBE58-FE41-43E4-A9FC-624148CABD7C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7982356-03AC-4097-A974-FB26D0F7D70F}" type="pres">
      <dgm:prSet presAssocID="{010BBE58-FE41-43E4-A9FC-624148CABD7C}" presName="negativeSpace" presStyleCnt="0"/>
      <dgm:spPr/>
    </dgm:pt>
    <dgm:pt modelId="{6394F5A6-17D1-48B9-BA53-E4DB57C67B36}" type="pres">
      <dgm:prSet presAssocID="{010BBE58-FE41-43E4-A9FC-624148CABD7C}" presName="childText" presStyleLbl="conFgAcc1" presStyleIdx="0" presStyleCnt="8">
        <dgm:presLayoutVars>
          <dgm:bulletEnabled val="1"/>
        </dgm:presLayoutVars>
      </dgm:prSet>
      <dgm:spPr/>
    </dgm:pt>
    <dgm:pt modelId="{AE0BC61D-DC76-4722-B7FE-3902C9CEB90C}" type="pres">
      <dgm:prSet presAssocID="{955C4EE9-2DC2-436F-B3CC-E500BCA836F7}" presName="spaceBetweenRectangles" presStyleCnt="0"/>
      <dgm:spPr/>
    </dgm:pt>
    <dgm:pt modelId="{EE0E21FD-D83A-4B45-AF38-B556F7E97894}" type="pres">
      <dgm:prSet presAssocID="{483DBFDB-94C0-493F-A0E2-AB7C1C73143B}" presName="parentLin" presStyleCnt="0"/>
      <dgm:spPr/>
    </dgm:pt>
    <dgm:pt modelId="{88E3AF95-089C-40BD-8A23-97550AA1B794}" type="pres">
      <dgm:prSet presAssocID="{483DBFDB-94C0-493F-A0E2-AB7C1C73143B}" presName="parentLeftMargin" presStyleLbl="node1" presStyleIdx="0" presStyleCnt="8"/>
      <dgm:spPr/>
    </dgm:pt>
    <dgm:pt modelId="{951AB75D-32C2-4143-8CE2-6B466B9E7E6C}" type="pres">
      <dgm:prSet presAssocID="{483DBFDB-94C0-493F-A0E2-AB7C1C73143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4C2244F-8F73-454C-A946-2832D4E411E2}" type="pres">
      <dgm:prSet presAssocID="{483DBFDB-94C0-493F-A0E2-AB7C1C73143B}" presName="negativeSpace" presStyleCnt="0"/>
      <dgm:spPr/>
    </dgm:pt>
    <dgm:pt modelId="{484E6E7D-777C-48D7-BCFD-5C1F643F4FAC}" type="pres">
      <dgm:prSet presAssocID="{483DBFDB-94C0-493F-A0E2-AB7C1C73143B}" presName="childText" presStyleLbl="conFgAcc1" presStyleIdx="1" presStyleCnt="8">
        <dgm:presLayoutVars>
          <dgm:bulletEnabled val="1"/>
        </dgm:presLayoutVars>
      </dgm:prSet>
      <dgm:spPr/>
    </dgm:pt>
    <dgm:pt modelId="{C4B07D8F-DF94-44B8-91D3-91D4A0254D71}" type="pres">
      <dgm:prSet presAssocID="{8E66BE7D-5ABB-4ADF-A0D9-213F6E01B823}" presName="spaceBetweenRectangles" presStyleCnt="0"/>
      <dgm:spPr/>
    </dgm:pt>
    <dgm:pt modelId="{FFBDE40E-ECB1-407A-9CC5-CDC63EE06D2E}" type="pres">
      <dgm:prSet presAssocID="{B815A0EC-C065-4DC9-96F2-76D066A6382B}" presName="parentLin" presStyleCnt="0"/>
      <dgm:spPr/>
    </dgm:pt>
    <dgm:pt modelId="{E506DCF2-59D8-40CB-8DEB-1EA8DC8119AF}" type="pres">
      <dgm:prSet presAssocID="{B815A0EC-C065-4DC9-96F2-76D066A6382B}" presName="parentLeftMargin" presStyleLbl="node1" presStyleIdx="1" presStyleCnt="8"/>
      <dgm:spPr/>
    </dgm:pt>
    <dgm:pt modelId="{9D6745FA-DB76-466B-AFEF-951B4AB5A289}" type="pres">
      <dgm:prSet presAssocID="{B815A0EC-C065-4DC9-96F2-76D066A6382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8E6D992-11DE-460E-B3FC-38EE8E0A6ABC}" type="pres">
      <dgm:prSet presAssocID="{B815A0EC-C065-4DC9-96F2-76D066A6382B}" presName="negativeSpace" presStyleCnt="0"/>
      <dgm:spPr/>
    </dgm:pt>
    <dgm:pt modelId="{ABC17616-0838-43AA-82C3-82D792C6EB47}" type="pres">
      <dgm:prSet presAssocID="{B815A0EC-C065-4DC9-96F2-76D066A6382B}" presName="childText" presStyleLbl="conFgAcc1" presStyleIdx="2" presStyleCnt="8">
        <dgm:presLayoutVars>
          <dgm:bulletEnabled val="1"/>
        </dgm:presLayoutVars>
      </dgm:prSet>
      <dgm:spPr/>
    </dgm:pt>
    <dgm:pt modelId="{9C718D0B-509D-4A72-86FE-D375AC5159C6}" type="pres">
      <dgm:prSet presAssocID="{584328B0-5C45-48BA-9385-AF837D42A38B}" presName="spaceBetweenRectangles" presStyleCnt="0"/>
      <dgm:spPr/>
    </dgm:pt>
    <dgm:pt modelId="{D0CEFFC0-11AC-4884-8023-F383B9FA2B51}" type="pres">
      <dgm:prSet presAssocID="{47E394A6-055A-4A43-BE17-B24DA3BD78A9}" presName="parentLin" presStyleCnt="0"/>
      <dgm:spPr/>
    </dgm:pt>
    <dgm:pt modelId="{75CC825E-FF57-4584-8462-77A863883696}" type="pres">
      <dgm:prSet presAssocID="{47E394A6-055A-4A43-BE17-B24DA3BD78A9}" presName="parentLeftMargin" presStyleLbl="node1" presStyleIdx="2" presStyleCnt="8"/>
      <dgm:spPr/>
    </dgm:pt>
    <dgm:pt modelId="{C6C5159E-E616-4E33-803F-B5D52701822A}" type="pres">
      <dgm:prSet presAssocID="{47E394A6-055A-4A43-BE17-B24DA3BD78A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799BD0E-1585-44FB-BE4D-DD0790DCB5A4}" type="pres">
      <dgm:prSet presAssocID="{47E394A6-055A-4A43-BE17-B24DA3BD78A9}" presName="negativeSpace" presStyleCnt="0"/>
      <dgm:spPr/>
    </dgm:pt>
    <dgm:pt modelId="{EE3D9880-CE4F-4535-BF01-0BCB16698725}" type="pres">
      <dgm:prSet presAssocID="{47E394A6-055A-4A43-BE17-B24DA3BD78A9}" presName="childText" presStyleLbl="conFgAcc1" presStyleIdx="3" presStyleCnt="8">
        <dgm:presLayoutVars>
          <dgm:bulletEnabled val="1"/>
        </dgm:presLayoutVars>
      </dgm:prSet>
      <dgm:spPr/>
    </dgm:pt>
    <dgm:pt modelId="{1C82098B-6D8C-49EE-B3BE-8CE1106FFCA5}" type="pres">
      <dgm:prSet presAssocID="{34AC4ED7-C183-4647-86CD-6595325C1329}" presName="spaceBetweenRectangles" presStyleCnt="0"/>
      <dgm:spPr/>
    </dgm:pt>
    <dgm:pt modelId="{774F3DF1-E966-4E79-933A-C6A03BD8F3EF}" type="pres">
      <dgm:prSet presAssocID="{9A5BFF8F-0523-4228-BEB5-8D26F278F93E}" presName="parentLin" presStyleCnt="0"/>
      <dgm:spPr/>
    </dgm:pt>
    <dgm:pt modelId="{48A6EED7-198F-4DD6-8FFC-97450D96EB22}" type="pres">
      <dgm:prSet presAssocID="{9A5BFF8F-0523-4228-BEB5-8D26F278F93E}" presName="parentLeftMargin" presStyleLbl="node1" presStyleIdx="3" presStyleCnt="8"/>
      <dgm:spPr/>
    </dgm:pt>
    <dgm:pt modelId="{DA5B354E-271A-4760-B8FA-3A73DF7A9DB3}" type="pres">
      <dgm:prSet presAssocID="{9A5BFF8F-0523-4228-BEB5-8D26F278F93E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895A246-3A78-46F8-A2C8-D406677790A7}" type="pres">
      <dgm:prSet presAssocID="{9A5BFF8F-0523-4228-BEB5-8D26F278F93E}" presName="negativeSpace" presStyleCnt="0"/>
      <dgm:spPr/>
    </dgm:pt>
    <dgm:pt modelId="{2EAD0964-A48D-4F40-9113-2BB3DA016A39}" type="pres">
      <dgm:prSet presAssocID="{9A5BFF8F-0523-4228-BEB5-8D26F278F93E}" presName="childText" presStyleLbl="conFgAcc1" presStyleIdx="4" presStyleCnt="8">
        <dgm:presLayoutVars>
          <dgm:bulletEnabled val="1"/>
        </dgm:presLayoutVars>
      </dgm:prSet>
      <dgm:spPr/>
    </dgm:pt>
    <dgm:pt modelId="{BC0A42F4-60CD-45CF-8145-3E0F46461D4B}" type="pres">
      <dgm:prSet presAssocID="{D790FF6C-AF10-404E-AF76-256E4E3166B0}" presName="spaceBetweenRectangles" presStyleCnt="0"/>
      <dgm:spPr/>
    </dgm:pt>
    <dgm:pt modelId="{142E1E4C-0E16-4C29-BC09-AB5B974E6925}" type="pres">
      <dgm:prSet presAssocID="{9127E467-4F7D-4B2C-9E70-8F12DBCB7597}" presName="parentLin" presStyleCnt="0"/>
      <dgm:spPr/>
    </dgm:pt>
    <dgm:pt modelId="{4AC42E77-FAE6-42B2-AC10-C8AFCD38FA7B}" type="pres">
      <dgm:prSet presAssocID="{9127E467-4F7D-4B2C-9E70-8F12DBCB7597}" presName="parentLeftMargin" presStyleLbl="node1" presStyleIdx="4" presStyleCnt="8"/>
      <dgm:spPr/>
    </dgm:pt>
    <dgm:pt modelId="{F5492D1C-D21A-48CD-A389-AC5C30CD8347}" type="pres">
      <dgm:prSet presAssocID="{9127E467-4F7D-4B2C-9E70-8F12DBCB7597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0AAED96-5328-4F3E-BCC4-2B995412F35E}" type="pres">
      <dgm:prSet presAssocID="{9127E467-4F7D-4B2C-9E70-8F12DBCB7597}" presName="negativeSpace" presStyleCnt="0"/>
      <dgm:spPr/>
    </dgm:pt>
    <dgm:pt modelId="{7CDA4373-0BBA-4388-A2FD-18E829D015CF}" type="pres">
      <dgm:prSet presAssocID="{9127E467-4F7D-4B2C-9E70-8F12DBCB7597}" presName="childText" presStyleLbl="conFgAcc1" presStyleIdx="5" presStyleCnt="8">
        <dgm:presLayoutVars>
          <dgm:bulletEnabled val="1"/>
        </dgm:presLayoutVars>
      </dgm:prSet>
      <dgm:spPr/>
    </dgm:pt>
    <dgm:pt modelId="{A5DDB6F2-5CE4-432D-81EC-AAF5A6882155}" type="pres">
      <dgm:prSet presAssocID="{58A64525-EC47-401D-AC93-955BF8C9714C}" presName="spaceBetweenRectangles" presStyleCnt="0"/>
      <dgm:spPr/>
    </dgm:pt>
    <dgm:pt modelId="{1DEEA672-AEC6-4BB6-B906-A2120C4D0F5B}" type="pres">
      <dgm:prSet presAssocID="{6401899C-7125-4308-B19A-1CDA0C529FCF}" presName="parentLin" presStyleCnt="0"/>
      <dgm:spPr/>
    </dgm:pt>
    <dgm:pt modelId="{B889FF5E-D90A-45E7-A1BD-25A2C9092BAD}" type="pres">
      <dgm:prSet presAssocID="{6401899C-7125-4308-B19A-1CDA0C529FCF}" presName="parentLeftMargin" presStyleLbl="node1" presStyleIdx="5" presStyleCnt="8"/>
      <dgm:spPr/>
    </dgm:pt>
    <dgm:pt modelId="{B814A217-FE52-4964-9DFE-64ACA6CD6CF0}" type="pres">
      <dgm:prSet presAssocID="{6401899C-7125-4308-B19A-1CDA0C529FC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3FA2B75-8878-4F69-9E4A-21A88B336729}" type="pres">
      <dgm:prSet presAssocID="{6401899C-7125-4308-B19A-1CDA0C529FCF}" presName="negativeSpace" presStyleCnt="0"/>
      <dgm:spPr/>
    </dgm:pt>
    <dgm:pt modelId="{4EDDB48B-F739-49DB-9B57-41E83D031D96}" type="pres">
      <dgm:prSet presAssocID="{6401899C-7125-4308-B19A-1CDA0C529FCF}" presName="childText" presStyleLbl="conFgAcc1" presStyleIdx="6" presStyleCnt="8">
        <dgm:presLayoutVars>
          <dgm:bulletEnabled val="1"/>
        </dgm:presLayoutVars>
      </dgm:prSet>
      <dgm:spPr/>
    </dgm:pt>
    <dgm:pt modelId="{2B0F81AB-BB83-4D13-89AB-1F8B81C472A9}" type="pres">
      <dgm:prSet presAssocID="{5DCF3625-B85D-4D7A-9F0E-4D0EF3C50121}" presName="spaceBetweenRectangles" presStyleCnt="0"/>
      <dgm:spPr/>
    </dgm:pt>
    <dgm:pt modelId="{96FE7E85-603B-4BB3-B8AC-2AF0F96D7C98}" type="pres">
      <dgm:prSet presAssocID="{FEDB06EE-D9A7-4FC8-AB65-FAD12BBB1BF2}" presName="parentLin" presStyleCnt="0"/>
      <dgm:spPr/>
    </dgm:pt>
    <dgm:pt modelId="{08E0D533-E033-496E-9CF0-EF2715E49496}" type="pres">
      <dgm:prSet presAssocID="{FEDB06EE-D9A7-4FC8-AB65-FAD12BBB1BF2}" presName="parentLeftMargin" presStyleLbl="node1" presStyleIdx="6" presStyleCnt="8"/>
      <dgm:spPr/>
    </dgm:pt>
    <dgm:pt modelId="{188920E3-764C-4D1E-B0A7-7250BAEFE33E}" type="pres">
      <dgm:prSet presAssocID="{FEDB06EE-D9A7-4FC8-AB65-FAD12BBB1BF2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C8F6B01-554A-4DA3-AA12-5DB5B6A70F60}" type="pres">
      <dgm:prSet presAssocID="{FEDB06EE-D9A7-4FC8-AB65-FAD12BBB1BF2}" presName="negativeSpace" presStyleCnt="0"/>
      <dgm:spPr/>
    </dgm:pt>
    <dgm:pt modelId="{35D44428-4D5D-47DE-908A-1E071901BD9C}" type="pres">
      <dgm:prSet presAssocID="{FEDB06EE-D9A7-4FC8-AB65-FAD12BBB1BF2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4484974B-B0B0-40C8-BD89-E9D8244DAD2B}" srcId="{605DF01A-AEBF-476A-9861-2D2D5CCA787A}" destId="{B815A0EC-C065-4DC9-96F2-76D066A6382B}" srcOrd="2" destOrd="0" parTransId="{EC91FCED-F830-451B-85E0-2CC2BD16E482}" sibTransId="{584328B0-5C45-48BA-9385-AF837D42A38B}"/>
    <dgm:cxn modelId="{87321CF6-CC50-4246-AED2-B1C6B57E7358}" srcId="{605DF01A-AEBF-476A-9861-2D2D5CCA787A}" destId="{6401899C-7125-4308-B19A-1CDA0C529FCF}" srcOrd="6" destOrd="0" parTransId="{54278BAC-2DD2-40A9-A1EC-0D9110A34697}" sibTransId="{5DCF3625-B85D-4D7A-9F0E-4D0EF3C50121}"/>
    <dgm:cxn modelId="{15135133-B21A-4A11-83D1-1BA51F93B4AC}" type="presOf" srcId="{605DF01A-AEBF-476A-9861-2D2D5CCA787A}" destId="{7359A4B6-0812-4888-A7E3-94DD7297D8E3}" srcOrd="0" destOrd="0" presId="urn:microsoft.com/office/officeart/2005/8/layout/list1"/>
    <dgm:cxn modelId="{89A2D1DD-39C4-49A2-81D5-DCA7D0387DDA}" type="presOf" srcId="{9A5BFF8F-0523-4228-BEB5-8D26F278F93E}" destId="{48A6EED7-198F-4DD6-8FFC-97450D96EB22}" srcOrd="0" destOrd="0" presId="urn:microsoft.com/office/officeart/2005/8/layout/list1"/>
    <dgm:cxn modelId="{CBAA7C2B-C255-4580-9813-00A1A36422EB}" srcId="{605DF01A-AEBF-476A-9861-2D2D5CCA787A}" destId="{9A5BFF8F-0523-4228-BEB5-8D26F278F93E}" srcOrd="4" destOrd="0" parTransId="{A8418F37-DF6B-4616-8598-C98D0A5AB623}" sibTransId="{D790FF6C-AF10-404E-AF76-256E4E3166B0}"/>
    <dgm:cxn modelId="{8033468C-53D2-4108-9AD4-C5FD22E83C4C}" type="presOf" srcId="{47E394A6-055A-4A43-BE17-B24DA3BD78A9}" destId="{75CC825E-FF57-4584-8462-77A863883696}" srcOrd="0" destOrd="0" presId="urn:microsoft.com/office/officeart/2005/8/layout/list1"/>
    <dgm:cxn modelId="{29C7E5BF-C3FB-4979-BEFF-936BFDA26B6E}" type="presOf" srcId="{483DBFDB-94C0-493F-A0E2-AB7C1C73143B}" destId="{951AB75D-32C2-4143-8CE2-6B466B9E7E6C}" srcOrd="1" destOrd="0" presId="urn:microsoft.com/office/officeart/2005/8/layout/list1"/>
    <dgm:cxn modelId="{90EF868D-AC71-4021-B682-86DDB78606A6}" srcId="{605DF01A-AEBF-476A-9861-2D2D5CCA787A}" destId="{47E394A6-055A-4A43-BE17-B24DA3BD78A9}" srcOrd="3" destOrd="0" parTransId="{D8523B8C-1ABE-4A98-B999-F9C6CCC54602}" sibTransId="{34AC4ED7-C183-4647-86CD-6595325C1329}"/>
    <dgm:cxn modelId="{2FD436C1-FC4A-43DE-BF97-1385101CD877}" srcId="{605DF01A-AEBF-476A-9861-2D2D5CCA787A}" destId="{010BBE58-FE41-43E4-A9FC-624148CABD7C}" srcOrd="0" destOrd="0" parTransId="{76B194D5-F91E-4D6F-B9CC-12485AA38D84}" sibTransId="{955C4EE9-2DC2-436F-B3CC-E500BCA836F7}"/>
    <dgm:cxn modelId="{646D3F48-E501-4860-AE33-A65ACBE1A53D}" type="presOf" srcId="{483DBFDB-94C0-493F-A0E2-AB7C1C73143B}" destId="{88E3AF95-089C-40BD-8A23-97550AA1B794}" srcOrd="0" destOrd="0" presId="urn:microsoft.com/office/officeart/2005/8/layout/list1"/>
    <dgm:cxn modelId="{5FC25F5D-38B1-4D21-BCD4-49650DB38FD9}" srcId="{605DF01A-AEBF-476A-9861-2D2D5CCA787A}" destId="{FEDB06EE-D9A7-4FC8-AB65-FAD12BBB1BF2}" srcOrd="7" destOrd="0" parTransId="{138D52A6-D8D8-46EE-A029-A51F26EB7CD3}" sibTransId="{1E97ACFA-DABC-4456-9B0F-B32411B1056D}"/>
    <dgm:cxn modelId="{E5C0A58A-85A9-4ACD-90FB-E15CB49E8A25}" srcId="{605DF01A-AEBF-476A-9861-2D2D5CCA787A}" destId="{9127E467-4F7D-4B2C-9E70-8F12DBCB7597}" srcOrd="5" destOrd="0" parTransId="{A1F3667A-5DAC-4ABD-B30F-3F4B49623478}" sibTransId="{58A64525-EC47-401D-AC93-955BF8C9714C}"/>
    <dgm:cxn modelId="{4A403BC6-8AED-47E0-80C2-EDAD205FCB54}" type="presOf" srcId="{9127E467-4F7D-4B2C-9E70-8F12DBCB7597}" destId="{4AC42E77-FAE6-42B2-AC10-C8AFCD38FA7B}" srcOrd="0" destOrd="0" presId="urn:microsoft.com/office/officeart/2005/8/layout/list1"/>
    <dgm:cxn modelId="{6BE0CB02-C49E-4AD6-8473-240F6C2580FC}" type="presOf" srcId="{6401899C-7125-4308-B19A-1CDA0C529FCF}" destId="{B889FF5E-D90A-45E7-A1BD-25A2C9092BAD}" srcOrd="0" destOrd="0" presId="urn:microsoft.com/office/officeart/2005/8/layout/list1"/>
    <dgm:cxn modelId="{343FFAA1-0077-4C04-B54B-39614A238A13}" type="presOf" srcId="{47E394A6-055A-4A43-BE17-B24DA3BD78A9}" destId="{C6C5159E-E616-4E33-803F-B5D52701822A}" srcOrd="1" destOrd="0" presId="urn:microsoft.com/office/officeart/2005/8/layout/list1"/>
    <dgm:cxn modelId="{1D4586AE-96D0-469C-93D4-009F4003AA03}" type="presOf" srcId="{6401899C-7125-4308-B19A-1CDA0C529FCF}" destId="{B814A217-FE52-4964-9DFE-64ACA6CD6CF0}" srcOrd="1" destOrd="0" presId="urn:microsoft.com/office/officeart/2005/8/layout/list1"/>
    <dgm:cxn modelId="{B2EEB47D-0D17-425D-BF9A-1FBFEBCF525B}" type="presOf" srcId="{FEDB06EE-D9A7-4FC8-AB65-FAD12BBB1BF2}" destId="{08E0D533-E033-496E-9CF0-EF2715E49496}" srcOrd="0" destOrd="0" presId="urn:microsoft.com/office/officeart/2005/8/layout/list1"/>
    <dgm:cxn modelId="{3A20C7EA-69AE-48DB-AA5F-45CF15E88C24}" type="presOf" srcId="{FEDB06EE-D9A7-4FC8-AB65-FAD12BBB1BF2}" destId="{188920E3-764C-4D1E-B0A7-7250BAEFE33E}" srcOrd="1" destOrd="0" presId="urn:microsoft.com/office/officeart/2005/8/layout/list1"/>
    <dgm:cxn modelId="{3311844E-71F7-4459-A105-7E36DA1C133D}" type="presOf" srcId="{010BBE58-FE41-43E4-A9FC-624148CABD7C}" destId="{6A04B257-95D2-4FEE-9D56-89508FDF5BCB}" srcOrd="0" destOrd="0" presId="urn:microsoft.com/office/officeart/2005/8/layout/list1"/>
    <dgm:cxn modelId="{2223AE35-0348-4452-978F-AA1E39EDA186}" type="presOf" srcId="{B815A0EC-C065-4DC9-96F2-76D066A6382B}" destId="{9D6745FA-DB76-466B-AFEF-951B4AB5A289}" srcOrd="1" destOrd="0" presId="urn:microsoft.com/office/officeart/2005/8/layout/list1"/>
    <dgm:cxn modelId="{D98037BE-D1E4-48FD-B339-F4DA4F72F95D}" type="presOf" srcId="{9127E467-4F7D-4B2C-9E70-8F12DBCB7597}" destId="{F5492D1C-D21A-48CD-A389-AC5C30CD8347}" srcOrd="1" destOrd="0" presId="urn:microsoft.com/office/officeart/2005/8/layout/list1"/>
    <dgm:cxn modelId="{B361C0BE-8F3B-4D72-A6C0-620D3CAC0DD3}" type="presOf" srcId="{9A5BFF8F-0523-4228-BEB5-8D26F278F93E}" destId="{DA5B354E-271A-4760-B8FA-3A73DF7A9DB3}" srcOrd="1" destOrd="0" presId="urn:microsoft.com/office/officeart/2005/8/layout/list1"/>
    <dgm:cxn modelId="{B03B4DAF-A254-443B-B87F-F8B9819F4EA6}" type="presOf" srcId="{010BBE58-FE41-43E4-A9FC-624148CABD7C}" destId="{B7F3BC6F-6559-4024-AAE2-050DB8C9A950}" srcOrd="1" destOrd="0" presId="urn:microsoft.com/office/officeart/2005/8/layout/list1"/>
    <dgm:cxn modelId="{2E9847F3-8E07-4F84-A55E-57FC63CD0380}" srcId="{605DF01A-AEBF-476A-9861-2D2D5CCA787A}" destId="{483DBFDB-94C0-493F-A0E2-AB7C1C73143B}" srcOrd="1" destOrd="0" parTransId="{E946079E-67E4-4174-8339-DD683DE12C11}" sibTransId="{8E66BE7D-5ABB-4ADF-A0D9-213F6E01B823}"/>
    <dgm:cxn modelId="{242D21F6-3B58-45EF-8DF5-CF0B398AF95A}" type="presOf" srcId="{B815A0EC-C065-4DC9-96F2-76D066A6382B}" destId="{E506DCF2-59D8-40CB-8DEB-1EA8DC8119AF}" srcOrd="0" destOrd="0" presId="urn:microsoft.com/office/officeart/2005/8/layout/list1"/>
    <dgm:cxn modelId="{9CBB88DC-1E94-4F70-B185-4B34C138D540}" type="presParOf" srcId="{7359A4B6-0812-4888-A7E3-94DD7297D8E3}" destId="{A21F435D-22C5-4683-905E-D3468E150CD9}" srcOrd="0" destOrd="0" presId="urn:microsoft.com/office/officeart/2005/8/layout/list1"/>
    <dgm:cxn modelId="{CBF11AF2-9EA8-4EE7-A371-E3E690DA087A}" type="presParOf" srcId="{A21F435D-22C5-4683-905E-D3468E150CD9}" destId="{6A04B257-95D2-4FEE-9D56-89508FDF5BCB}" srcOrd="0" destOrd="0" presId="urn:microsoft.com/office/officeart/2005/8/layout/list1"/>
    <dgm:cxn modelId="{628C301D-DF3C-449F-A3BF-D9E6C87537C9}" type="presParOf" srcId="{A21F435D-22C5-4683-905E-D3468E150CD9}" destId="{B7F3BC6F-6559-4024-AAE2-050DB8C9A950}" srcOrd="1" destOrd="0" presId="urn:microsoft.com/office/officeart/2005/8/layout/list1"/>
    <dgm:cxn modelId="{A2769AF4-ABA7-4D2E-AB61-676E1E02874E}" type="presParOf" srcId="{7359A4B6-0812-4888-A7E3-94DD7297D8E3}" destId="{57982356-03AC-4097-A974-FB26D0F7D70F}" srcOrd="1" destOrd="0" presId="urn:microsoft.com/office/officeart/2005/8/layout/list1"/>
    <dgm:cxn modelId="{2C6FDF41-87A7-4FAA-ABF7-A9F2ABFEA064}" type="presParOf" srcId="{7359A4B6-0812-4888-A7E3-94DD7297D8E3}" destId="{6394F5A6-17D1-48B9-BA53-E4DB57C67B36}" srcOrd="2" destOrd="0" presId="urn:microsoft.com/office/officeart/2005/8/layout/list1"/>
    <dgm:cxn modelId="{061A3A7F-DC9B-447E-A4CF-FB7F27FCD9D6}" type="presParOf" srcId="{7359A4B6-0812-4888-A7E3-94DD7297D8E3}" destId="{AE0BC61D-DC76-4722-B7FE-3902C9CEB90C}" srcOrd="3" destOrd="0" presId="urn:microsoft.com/office/officeart/2005/8/layout/list1"/>
    <dgm:cxn modelId="{364D802F-4BF3-4614-841F-007A7456921C}" type="presParOf" srcId="{7359A4B6-0812-4888-A7E3-94DD7297D8E3}" destId="{EE0E21FD-D83A-4B45-AF38-B556F7E97894}" srcOrd="4" destOrd="0" presId="urn:microsoft.com/office/officeart/2005/8/layout/list1"/>
    <dgm:cxn modelId="{D05E3AF2-73A6-46D8-B357-B2C2003CD8C5}" type="presParOf" srcId="{EE0E21FD-D83A-4B45-AF38-B556F7E97894}" destId="{88E3AF95-089C-40BD-8A23-97550AA1B794}" srcOrd="0" destOrd="0" presId="urn:microsoft.com/office/officeart/2005/8/layout/list1"/>
    <dgm:cxn modelId="{E161E0A4-E7FC-4E39-8E16-5B6FA560047E}" type="presParOf" srcId="{EE0E21FD-D83A-4B45-AF38-B556F7E97894}" destId="{951AB75D-32C2-4143-8CE2-6B466B9E7E6C}" srcOrd="1" destOrd="0" presId="urn:microsoft.com/office/officeart/2005/8/layout/list1"/>
    <dgm:cxn modelId="{CAF1927B-AA27-4D6D-9EBF-9FE2A9A81DA2}" type="presParOf" srcId="{7359A4B6-0812-4888-A7E3-94DD7297D8E3}" destId="{74C2244F-8F73-454C-A946-2832D4E411E2}" srcOrd="5" destOrd="0" presId="urn:microsoft.com/office/officeart/2005/8/layout/list1"/>
    <dgm:cxn modelId="{9A8DCEDA-031D-4452-9EAD-F785D2F0B003}" type="presParOf" srcId="{7359A4B6-0812-4888-A7E3-94DD7297D8E3}" destId="{484E6E7D-777C-48D7-BCFD-5C1F643F4FAC}" srcOrd="6" destOrd="0" presId="urn:microsoft.com/office/officeart/2005/8/layout/list1"/>
    <dgm:cxn modelId="{49B65EAD-9D5C-4D03-AA46-1D31C8860C3A}" type="presParOf" srcId="{7359A4B6-0812-4888-A7E3-94DD7297D8E3}" destId="{C4B07D8F-DF94-44B8-91D3-91D4A0254D71}" srcOrd="7" destOrd="0" presId="urn:microsoft.com/office/officeart/2005/8/layout/list1"/>
    <dgm:cxn modelId="{98EF9EFD-006B-4AE8-8D6B-4C39E7535518}" type="presParOf" srcId="{7359A4B6-0812-4888-A7E3-94DD7297D8E3}" destId="{FFBDE40E-ECB1-407A-9CC5-CDC63EE06D2E}" srcOrd="8" destOrd="0" presId="urn:microsoft.com/office/officeart/2005/8/layout/list1"/>
    <dgm:cxn modelId="{64AABCB5-97EE-4047-9704-3BB926713416}" type="presParOf" srcId="{FFBDE40E-ECB1-407A-9CC5-CDC63EE06D2E}" destId="{E506DCF2-59D8-40CB-8DEB-1EA8DC8119AF}" srcOrd="0" destOrd="0" presId="urn:microsoft.com/office/officeart/2005/8/layout/list1"/>
    <dgm:cxn modelId="{69CF5C81-5724-4BB4-9A2C-B25CF4592AEC}" type="presParOf" srcId="{FFBDE40E-ECB1-407A-9CC5-CDC63EE06D2E}" destId="{9D6745FA-DB76-466B-AFEF-951B4AB5A289}" srcOrd="1" destOrd="0" presId="urn:microsoft.com/office/officeart/2005/8/layout/list1"/>
    <dgm:cxn modelId="{8D809AE8-4AE1-4536-B14C-48E344EAA71F}" type="presParOf" srcId="{7359A4B6-0812-4888-A7E3-94DD7297D8E3}" destId="{C8E6D992-11DE-460E-B3FC-38EE8E0A6ABC}" srcOrd="9" destOrd="0" presId="urn:microsoft.com/office/officeart/2005/8/layout/list1"/>
    <dgm:cxn modelId="{6C562797-C3FF-4263-8A95-3AB4E712E23D}" type="presParOf" srcId="{7359A4B6-0812-4888-A7E3-94DD7297D8E3}" destId="{ABC17616-0838-43AA-82C3-82D792C6EB47}" srcOrd="10" destOrd="0" presId="urn:microsoft.com/office/officeart/2005/8/layout/list1"/>
    <dgm:cxn modelId="{1C1EDD0D-639C-4AA0-9A0E-4B09A10C1169}" type="presParOf" srcId="{7359A4B6-0812-4888-A7E3-94DD7297D8E3}" destId="{9C718D0B-509D-4A72-86FE-D375AC5159C6}" srcOrd="11" destOrd="0" presId="urn:microsoft.com/office/officeart/2005/8/layout/list1"/>
    <dgm:cxn modelId="{B09295AC-78C4-4261-AB36-4DD69BE3ACD7}" type="presParOf" srcId="{7359A4B6-0812-4888-A7E3-94DD7297D8E3}" destId="{D0CEFFC0-11AC-4884-8023-F383B9FA2B51}" srcOrd="12" destOrd="0" presId="urn:microsoft.com/office/officeart/2005/8/layout/list1"/>
    <dgm:cxn modelId="{C8C5BA4E-1699-4AB7-B00C-CEDA501521AB}" type="presParOf" srcId="{D0CEFFC0-11AC-4884-8023-F383B9FA2B51}" destId="{75CC825E-FF57-4584-8462-77A863883696}" srcOrd="0" destOrd="0" presId="urn:microsoft.com/office/officeart/2005/8/layout/list1"/>
    <dgm:cxn modelId="{9E19EA6B-747F-4DA5-8341-F3AD65C1D71C}" type="presParOf" srcId="{D0CEFFC0-11AC-4884-8023-F383B9FA2B51}" destId="{C6C5159E-E616-4E33-803F-B5D52701822A}" srcOrd="1" destOrd="0" presId="urn:microsoft.com/office/officeart/2005/8/layout/list1"/>
    <dgm:cxn modelId="{3C665A14-DB45-47AA-AE02-279336656299}" type="presParOf" srcId="{7359A4B6-0812-4888-A7E3-94DD7297D8E3}" destId="{3799BD0E-1585-44FB-BE4D-DD0790DCB5A4}" srcOrd="13" destOrd="0" presId="urn:microsoft.com/office/officeart/2005/8/layout/list1"/>
    <dgm:cxn modelId="{2570F555-8C0E-4676-81C6-90F220C7B893}" type="presParOf" srcId="{7359A4B6-0812-4888-A7E3-94DD7297D8E3}" destId="{EE3D9880-CE4F-4535-BF01-0BCB16698725}" srcOrd="14" destOrd="0" presId="urn:microsoft.com/office/officeart/2005/8/layout/list1"/>
    <dgm:cxn modelId="{1BC7CA48-A71D-43A8-B75A-83D316059C18}" type="presParOf" srcId="{7359A4B6-0812-4888-A7E3-94DD7297D8E3}" destId="{1C82098B-6D8C-49EE-B3BE-8CE1106FFCA5}" srcOrd="15" destOrd="0" presId="urn:microsoft.com/office/officeart/2005/8/layout/list1"/>
    <dgm:cxn modelId="{8B205834-78C4-46A7-A6E2-048C5D68746B}" type="presParOf" srcId="{7359A4B6-0812-4888-A7E3-94DD7297D8E3}" destId="{774F3DF1-E966-4E79-933A-C6A03BD8F3EF}" srcOrd="16" destOrd="0" presId="urn:microsoft.com/office/officeart/2005/8/layout/list1"/>
    <dgm:cxn modelId="{FA9A2275-198A-464C-BD69-55388A513FFF}" type="presParOf" srcId="{774F3DF1-E966-4E79-933A-C6A03BD8F3EF}" destId="{48A6EED7-198F-4DD6-8FFC-97450D96EB22}" srcOrd="0" destOrd="0" presId="urn:microsoft.com/office/officeart/2005/8/layout/list1"/>
    <dgm:cxn modelId="{56A754CF-F359-471F-AF4B-9F6DEAB5D946}" type="presParOf" srcId="{774F3DF1-E966-4E79-933A-C6A03BD8F3EF}" destId="{DA5B354E-271A-4760-B8FA-3A73DF7A9DB3}" srcOrd="1" destOrd="0" presId="urn:microsoft.com/office/officeart/2005/8/layout/list1"/>
    <dgm:cxn modelId="{6D3B1C6F-F17A-4339-8B34-3DDD32ABD25D}" type="presParOf" srcId="{7359A4B6-0812-4888-A7E3-94DD7297D8E3}" destId="{C895A246-3A78-46F8-A2C8-D406677790A7}" srcOrd="17" destOrd="0" presId="urn:microsoft.com/office/officeart/2005/8/layout/list1"/>
    <dgm:cxn modelId="{69D0C80E-A4A2-4DA8-BCCB-81315A11FD7D}" type="presParOf" srcId="{7359A4B6-0812-4888-A7E3-94DD7297D8E3}" destId="{2EAD0964-A48D-4F40-9113-2BB3DA016A39}" srcOrd="18" destOrd="0" presId="urn:microsoft.com/office/officeart/2005/8/layout/list1"/>
    <dgm:cxn modelId="{A0111E40-52FA-4178-B94A-CFDD004F8527}" type="presParOf" srcId="{7359A4B6-0812-4888-A7E3-94DD7297D8E3}" destId="{BC0A42F4-60CD-45CF-8145-3E0F46461D4B}" srcOrd="19" destOrd="0" presId="urn:microsoft.com/office/officeart/2005/8/layout/list1"/>
    <dgm:cxn modelId="{08A214E2-038A-4FA4-AAD9-EF454A3B41DB}" type="presParOf" srcId="{7359A4B6-0812-4888-A7E3-94DD7297D8E3}" destId="{142E1E4C-0E16-4C29-BC09-AB5B974E6925}" srcOrd="20" destOrd="0" presId="urn:microsoft.com/office/officeart/2005/8/layout/list1"/>
    <dgm:cxn modelId="{88046C5C-6DFE-4346-931A-C10BDAA5E22B}" type="presParOf" srcId="{142E1E4C-0E16-4C29-BC09-AB5B974E6925}" destId="{4AC42E77-FAE6-42B2-AC10-C8AFCD38FA7B}" srcOrd="0" destOrd="0" presId="urn:microsoft.com/office/officeart/2005/8/layout/list1"/>
    <dgm:cxn modelId="{2CD3BF13-6C7E-4641-A0D4-8C9C27938A7D}" type="presParOf" srcId="{142E1E4C-0E16-4C29-BC09-AB5B974E6925}" destId="{F5492D1C-D21A-48CD-A389-AC5C30CD8347}" srcOrd="1" destOrd="0" presId="urn:microsoft.com/office/officeart/2005/8/layout/list1"/>
    <dgm:cxn modelId="{F25979C4-C969-4A84-A434-2A299A4579F7}" type="presParOf" srcId="{7359A4B6-0812-4888-A7E3-94DD7297D8E3}" destId="{90AAED96-5328-4F3E-BCC4-2B995412F35E}" srcOrd="21" destOrd="0" presId="urn:microsoft.com/office/officeart/2005/8/layout/list1"/>
    <dgm:cxn modelId="{F8AD46EE-F4FA-48C4-AC0B-1A4AFE26D7DF}" type="presParOf" srcId="{7359A4B6-0812-4888-A7E3-94DD7297D8E3}" destId="{7CDA4373-0BBA-4388-A2FD-18E829D015CF}" srcOrd="22" destOrd="0" presId="urn:microsoft.com/office/officeart/2005/8/layout/list1"/>
    <dgm:cxn modelId="{547A20AA-73EF-4A7B-A672-8D2F4EA97D22}" type="presParOf" srcId="{7359A4B6-0812-4888-A7E3-94DD7297D8E3}" destId="{A5DDB6F2-5CE4-432D-81EC-AAF5A6882155}" srcOrd="23" destOrd="0" presId="urn:microsoft.com/office/officeart/2005/8/layout/list1"/>
    <dgm:cxn modelId="{118A6C7E-AD3F-41B7-87CC-0CD014BD8446}" type="presParOf" srcId="{7359A4B6-0812-4888-A7E3-94DD7297D8E3}" destId="{1DEEA672-AEC6-4BB6-B906-A2120C4D0F5B}" srcOrd="24" destOrd="0" presId="urn:microsoft.com/office/officeart/2005/8/layout/list1"/>
    <dgm:cxn modelId="{3701613D-4A9B-4FB1-8189-38FBA44150F0}" type="presParOf" srcId="{1DEEA672-AEC6-4BB6-B906-A2120C4D0F5B}" destId="{B889FF5E-D90A-45E7-A1BD-25A2C9092BAD}" srcOrd="0" destOrd="0" presId="urn:microsoft.com/office/officeart/2005/8/layout/list1"/>
    <dgm:cxn modelId="{FBC7DACF-66D3-4565-A6A0-785E0C4578EF}" type="presParOf" srcId="{1DEEA672-AEC6-4BB6-B906-A2120C4D0F5B}" destId="{B814A217-FE52-4964-9DFE-64ACA6CD6CF0}" srcOrd="1" destOrd="0" presId="urn:microsoft.com/office/officeart/2005/8/layout/list1"/>
    <dgm:cxn modelId="{EF9D282C-5123-42F1-8B12-15E25C9FCECB}" type="presParOf" srcId="{7359A4B6-0812-4888-A7E3-94DD7297D8E3}" destId="{73FA2B75-8878-4F69-9E4A-21A88B336729}" srcOrd="25" destOrd="0" presId="urn:microsoft.com/office/officeart/2005/8/layout/list1"/>
    <dgm:cxn modelId="{050B66FD-4F74-4D0B-8763-E6EFB1FA5EAA}" type="presParOf" srcId="{7359A4B6-0812-4888-A7E3-94DD7297D8E3}" destId="{4EDDB48B-F739-49DB-9B57-41E83D031D96}" srcOrd="26" destOrd="0" presId="urn:microsoft.com/office/officeart/2005/8/layout/list1"/>
    <dgm:cxn modelId="{4483C1F3-C6E5-4D21-B3B5-DFE92B4075B5}" type="presParOf" srcId="{7359A4B6-0812-4888-A7E3-94DD7297D8E3}" destId="{2B0F81AB-BB83-4D13-89AB-1F8B81C472A9}" srcOrd="27" destOrd="0" presId="urn:microsoft.com/office/officeart/2005/8/layout/list1"/>
    <dgm:cxn modelId="{71679FF3-56EC-40F3-B2F0-492C06CBAC37}" type="presParOf" srcId="{7359A4B6-0812-4888-A7E3-94DD7297D8E3}" destId="{96FE7E85-603B-4BB3-B8AC-2AF0F96D7C98}" srcOrd="28" destOrd="0" presId="urn:microsoft.com/office/officeart/2005/8/layout/list1"/>
    <dgm:cxn modelId="{6772B55C-8653-4F3C-B2B3-65BE4277E38C}" type="presParOf" srcId="{96FE7E85-603B-4BB3-B8AC-2AF0F96D7C98}" destId="{08E0D533-E033-496E-9CF0-EF2715E49496}" srcOrd="0" destOrd="0" presId="urn:microsoft.com/office/officeart/2005/8/layout/list1"/>
    <dgm:cxn modelId="{C7A4605B-6EE9-41BB-8ED1-5D4751F6D944}" type="presParOf" srcId="{96FE7E85-603B-4BB3-B8AC-2AF0F96D7C98}" destId="{188920E3-764C-4D1E-B0A7-7250BAEFE33E}" srcOrd="1" destOrd="0" presId="urn:microsoft.com/office/officeart/2005/8/layout/list1"/>
    <dgm:cxn modelId="{00A498AB-CFB9-45D7-9291-AD3B4ABA3DF2}" type="presParOf" srcId="{7359A4B6-0812-4888-A7E3-94DD7297D8E3}" destId="{FC8F6B01-554A-4DA3-AA12-5DB5B6A70F60}" srcOrd="29" destOrd="0" presId="urn:microsoft.com/office/officeart/2005/8/layout/list1"/>
    <dgm:cxn modelId="{44BC4905-397D-44B9-B4E0-D4E787735844}" type="presParOf" srcId="{7359A4B6-0812-4888-A7E3-94DD7297D8E3}" destId="{35D44428-4D5D-47DE-908A-1E071901BD9C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839FF-838E-4860-901A-676A0D2C189A}">
      <dsp:nvSpPr>
        <dsp:cNvPr id="0" name=""/>
        <dsp:cNvSpPr/>
      </dsp:nvSpPr>
      <dsp:spPr>
        <a:xfrm>
          <a:off x="3067" y="1259289"/>
          <a:ext cx="2704098" cy="182482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93,9%</a:t>
          </a:r>
          <a:r>
            <a:rPr lang="sk-SK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- 96,3%</a:t>
          </a:r>
          <a:endParaRPr lang="sk-SK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1" y="1301283"/>
        <a:ext cx="2620110" cy="1349800"/>
      </dsp:txXfrm>
    </dsp:sp>
    <dsp:sp modelId="{86785547-E0E9-499E-A80D-822EB0A04A4B}">
      <dsp:nvSpPr>
        <dsp:cNvPr id="0" name=""/>
        <dsp:cNvSpPr/>
      </dsp:nvSpPr>
      <dsp:spPr>
        <a:xfrm>
          <a:off x="1427674" y="1312230"/>
          <a:ext cx="2973568" cy="2973568"/>
        </a:xfrm>
        <a:prstGeom prst="leftCircularArrow">
          <a:avLst>
            <a:gd name="adj1" fmla="val 3651"/>
            <a:gd name="adj2" fmla="val 454580"/>
            <a:gd name="adj3" fmla="val 2230091"/>
            <a:gd name="adj4" fmla="val 9024489"/>
            <a:gd name="adj5" fmla="val 425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CBE6B-206F-444F-9923-9DDA7D475438}">
      <dsp:nvSpPr>
        <dsp:cNvPr id="0" name=""/>
        <dsp:cNvSpPr/>
      </dsp:nvSpPr>
      <dsp:spPr>
        <a:xfrm>
          <a:off x="740542" y="2693077"/>
          <a:ext cx="1966636" cy="782066"/>
        </a:xfrm>
        <a:prstGeom prst="roundRect">
          <a:avLst>
            <a:gd name="adj" fmla="val 10000"/>
          </a:avLst>
        </a:prstGeom>
        <a:solidFill>
          <a:srgbClr val="EB6E1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000" b="1" kern="1200" smtClean="0">
              <a:latin typeface="Arial" panose="020B0604020202020204" pitchFamily="34" charset="0"/>
              <a:cs typeface="Arial" panose="020B0604020202020204" pitchFamily="34" charset="0"/>
            </a:rPr>
            <a:t>SR</a:t>
          </a:r>
          <a:endParaRPr lang="sk-SK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3448" y="2715983"/>
        <a:ext cx="1920824" cy="736254"/>
      </dsp:txXfrm>
    </dsp:sp>
    <dsp:sp modelId="{96BA75E4-3F55-4B30-AF70-5684261483AF}">
      <dsp:nvSpPr>
        <dsp:cNvPr id="0" name=""/>
        <dsp:cNvSpPr/>
      </dsp:nvSpPr>
      <dsp:spPr>
        <a:xfrm>
          <a:off x="3224088" y="1259289"/>
          <a:ext cx="2720669" cy="182482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90,4% </a:t>
          </a:r>
          <a:r>
            <a:rPr lang="sk-SK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- 97,8%</a:t>
          </a:r>
          <a:endParaRPr lang="sk-SK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6082" y="1692316"/>
        <a:ext cx="2636681" cy="1349800"/>
      </dsp:txXfrm>
    </dsp:sp>
    <dsp:sp modelId="{2ED49B31-A9FC-4ABC-AF40-796292C09469}">
      <dsp:nvSpPr>
        <dsp:cNvPr id="0" name=""/>
        <dsp:cNvSpPr/>
      </dsp:nvSpPr>
      <dsp:spPr>
        <a:xfrm>
          <a:off x="4656981" y="57601"/>
          <a:ext cx="2973568" cy="2973568"/>
        </a:xfrm>
        <a:prstGeom prst="circularArrow">
          <a:avLst>
            <a:gd name="adj1" fmla="val 3651"/>
            <a:gd name="adj2" fmla="val 454580"/>
            <a:gd name="adj3" fmla="val 19369909"/>
            <a:gd name="adj4" fmla="val 12575511"/>
            <a:gd name="adj5" fmla="val 4259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6308E-D66D-4069-8096-693156B371D2}">
      <dsp:nvSpPr>
        <dsp:cNvPr id="0" name=""/>
        <dsp:cNvSpPr/>
      </dsp:nvSpPr>
      <dsp:spPr>
        <a:xfrm>
          <a:off x="3969849" y="868255"/>
          <a:ext cx="1966636" cy="782066"/>
        </a:xfrm>
        <a:prstGeom prst="roundRect">
          <a:avLst>
            <a:gd name="adj" fmla="val 10000"/>
          </a:avLst>
        </a:prstGeom>
        <a:solidFill>
          <a:srgbClr val="CC6E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000" b="1" kern="1200" smtClean="0">
              <a:latin typeface="Arial" panose="020B0604020202020204" pitchFamily="34" charset="0"/>
              <a:cs typeface="Arial" panose="020B0604020202020204" pitchFamily="34" charset="0"/>
            </a:rPr>
            <a:t>Kraje</a:t>
          </a:r>
          <a:endParaRPr lang="sk-SK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2755" y="891161"/>
        <a:ext cx="1920824" cy="736254"/>
      </dsp:txXfrm>
    </dsp:sp>
    <dsp:sp modelId="{2399C66E-02E8-47CF-AE84-650743C1A056}">
      <dsp:nvSpPr>
        <dsp:cNvPr id="0" name=""/>
        <dsp:cNvSpPr/>
      </dsp:nvSpPr>
      <dsp:spPr>
        <a:xfrm>
          <a:off x="6461668" y="1259289"/>
          <a:ext cx="2212466" cy="182482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pod 95% - </a:t>
          </a:r>
          <a:r>
            <a:rPr lang="sk-SK" sz="24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269 x </a:t>
          </a:r>
          <a:r>
            <a:rPr lang="sk-SK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(okresy)</a:t>
          </a:r>
          <a:endParaRPr lang="sk-SK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3662" y="1301283"/>
        <a:ext cx="2128478" cy="1349800"/>
      </dsp:txXfrm>
    </dsp:sp>
    <dsp:sp modelId="{C2BE5A69-181C-4219-A2C4-2D774D44C712}">
      <dsp:nvSpPr>
        <dsp:cNvPr id="0" name=""/>
        <dsp:cNvSpPr/>
      </dsp:nvSpPr>
      <dsp:spPr>
        <a:xfrm>
          <a:off x="7647586" y="1393861"/>
          <a:ext cx="2864276" cy="2864276"/>
        </a:xfrm>
        <a:prstGeom prst="leftCircularArrow">
          <a:avLst>
            <a:gd name="adj1" fmla="val 3790"/>
            <a:gd name="adj2" fmla="val 473506"/>
            <a:gd name="adj3" fmla="val 2249017"/>
            <a:gd name="adj4" fmla="val 9024489"/>
            <a:gd name="adj5" fmla="val 442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EB867-5C41-4BC7-A6A6-D75DB46F8FF1}">
      <dsp:nvSpPr>
        <dsp:cNvPr id="0" name=""/>
        <dsp:cNvSpPr/>
      </dsp:nvSpPr>
      <dsp:spPr>
        <a:xfrm>
          <a:off x="6953327" y="2693077"/>
          <a:ext cx="1966636" cy="782066"/>
        </a:xfrm>
        <a:prstGeom prst="roundRect">
          <a:avLst>
            <a:gd name="adj" fmla="val 10000"/>
          </a:avLst>
        </a:prstGeom>
        <a:solidFill>
          <a:srgbClr val="AF7A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000" b="1" kern="1200" smtClean="0">
              <a:latin typeface="Arial" panose="020B0604020202020204" pitchFamily="34" charset="0"/>
              <a:cs typeface="Arial" panose="020B0604020202020204" pitchFamily="34" charset="0"/>
            </a:rPr>
            <a:t>Okresy</a:t>
          </a:r>
          <a:endParaRPr lang="sk-SK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76233" y="2715983"/>
        <a:ext cx="1920824" cy="736254"/>
      </dsp:txXfrm>
    </dsp:sp>
    <dsp:sp modelId="{2A7CCFE9-A1FE-4249-8C32-80B9C7E4290F}">
      <dsp:nvSpPr>
        <dsp:cNvPr id="0" name=""/>
        <dsp:cNvSpPr/>
      </dsp:nvSpPr>
      <dsp:spPr>
        <a:xfrm>
          <a:off x="9436873" y="1259289"/>
          <a:ext cx="2530596" cy="182482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pod 90% - </a:t>
          </a:r>
          <a:r>
            <a:rPr lang="sk-SK" sz="24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367  obvodov </a:t>
          </a:r>
          <a:r>
            <a:rPr lang="sk-SK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(34,3%)</a:t>
          </a:r>
          <a:endParaRPr lang="sk-SK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78867" y="1692316"/>
        <a:ext cx="2446608" cy="1349800"/>
      </dsp:txXfrm>
    </dsp:sp>
    <dsp:sp modelId="{80412AA5-CA42-46F9-8194-541103675598}">
      <dsp:nvSpPr>
        <dsp:cNvPr id="0" name=""/>
        <dsp:cNvSpPr/>
      </dsp:nvSpPr>
      <dsp:spPr>
        <a:xfrm>
          <a:off x="10087598" y="868255"/>
          <a:ext cx="1966636" cy="782066"/>
        </a:xfrm>
        <a:prstGeom prst="roundRect">
          <a:avLst>
            <a:gd name="adj" fmla="val 10000"/>
          </a:avLst>
        </a:prstGeom>
        <a:solidFill>
          <a:srgbClr val="7373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Obvody</a:t>
          </a:r>
          <a:endParaRPr lang="sk-SK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10504" y="891161"/>
        <a:ext cx="1920824" cy="736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4F5A6-17D1-48B9-BA53-E4DB57C67B36}">
      <dsp:nvSpPr>
        <dsp:cNvPr id="0" name=""/>
        <dsp:cNvSpPr/>
      </dsp:nvSpPr>
      <dsp:spPr>
        <a:xfrm>
          <a:off x="0" y="249633"/>
          <a:ext cx="93218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3BC6F-6559-4024-AAE2-050DB8C9A950}">
      <dsp:nvSpPr>
        <dsp:cNvPr id="0" name=""/>
        <dsp:cNvSpPr/>
      </dsp:nvSpPr>
      <dsp:spPr>
        <a:xfrm>
          <a:off x="466090" y="28233"/>
          <a:ext cx="6525260" cy="442800"/>
        </a:xfrm>
        <a:prstGeom prst="roundRect">
          <a:avLst/>
        </a:prstGeom>
        <a:solidFill>
          <a:srgbClr val="00009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639" tIns="0" rIns="24663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altLang="sk-SK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Základné očkovanie proti DI-TE-PER-HIB-VHB-POLIO </a:t>
          </a:r>
          <a:endParaRPr lang="sk-SK" sz="1500" kern="1200" dirty="0"/>
        </a:p>
      </dsp:txBody>
      <dsp:txXfrm>
        <a:off x="487706" y="49849"/>
        <a:ext cx="6482028" cy="399568"/>
      </dsp:txXfrm>
    </dsp:sp>
    <dsp:sp modelId="{484E6E7D-777C-48D7-BCFD-5C1F643F4FAC}">
      <dsp:nvSpPr>
        <dsp:cNvPr id="0" name=""/>
        <dsp:cNvSpPr/>
      </dsp:nvSpPr>
      <dsp:spPr>
        <a:xfrm>
          <a:off x="0" y="930033"/>
          <a:ext cx="93218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AB75D-32C2-4143-8CE2-6B466B9E7E6C}">
      <dsp:nvSpPr>
        <dsp:cNvPr id="0" name=""/>
        <dsp:cNvSpPr/>
      </dsp:nvSpPr>
      <dsp:spPr>
        <a:xfrm>
          <a:off x="466090" y="708633"/>
          <a:ext cx="6525260" cy="442800"/>
        </a:xfrm>
        <a:prstGeom prst="roundRect">
          <a:avLst/>
        </a:prstGeom>
        <a:solidFill>
          <a:srgbClr val="00009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639" tIns="0" rIns="24663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altLang="sk-SK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Základné očkovanie proti pneumokokovým ochoreniam</a:t>
          </a:r>
          <a:endParaRPr lang="sk-SK" sz="1500" kern="1200" dirty="0"/>
        </a:p>
      </dsp:txBody>
      <dsp:txXfrm>
        <a:off x="487706" y="730249"/>
        <a:ext cx="6482028" cy="399568"/>
      </dsp:txXfrm>
    </dsp:sp>
    <dsp:sp modelId="{ABC17616-0838-43AA-82C3-82D792C6EB47}">
      <dsp:nvSpPr>
        <dsp:cNvPr id="0" name=""/>
        <dsp:cNvSpPr/>
      </dsp:nvSpPr>
      <dsp:spPr>
        <a:xfrm>
          <a:off x="0" y="1610433"/>
          <a:ext cx="93218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745FA-DB76-466B-AFEF-951B4AB5A289}">
      <dsp:nvSpPr>
        <dsp:cNvPr id="0" name=""/>
        <dsp:cNvSpPr/>
      </dsp:nvSpPr>
      <dsp:spPr>
        <a:xfrm>
          <a:off x="466090" y="1389033"/>
          <a:ext cx="6525260" cy="442800"/>
        </a:xfrm>
        <a:prstGeom prst="roundRect">
          <a:avLst/>
        </a:prstGeom>
        <a:solidFill>
          <a:srgbClr val="99003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639" tIns="0" rIns="24663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altLang="sk-SK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Preočkovanie proti DI-TE-PER-POLIO v 6. roku života </a:t>
          </a:r>
          <a:endParaRPr lang="sk-SK" sz="1500" kern="1200" dirty="0"/>
        </a:p>
      </dsp:txBody>
      <dsp:txXfrm>
        <a:off x="487706" y="1410649"/>
        <a:ext cx="6482028" cy="399568"/>
      </dsp:txXfrm>
    </dsp:sp>
    <dsp:sp modelId="{EE3D9880-CE4F-4535-BF01-0BCB16698725}">
      <dsp:nvSpPr>
        <dsp:cNvPr id="0" name=""/>
        <dsp:cNvSpPr/>
      </dsp:nvSpPr>
      <dsp:spPr>
        <a:xfrm>
          <a:off x="0" y="2290833"/>
          <a:ext cx="93218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5159E-E616-4E33-803F-B5D52701822A}">
      <dsp:nvSpPr>
        <dsp:cNvPr id="0" name=""/>
        <dsp:cNvSpPr/>
      </dsp:nvSpPr>
      <dsp:spPr>
        <a:xfrm>
          <a:off x="466090" y="2069433"/>
          <a:ext cx="6525260" cy="442800"/>
        </a:xfrm>
        <a:prstGeom prst="roundRect">
          <a:avLst/>
        </a:prstGeom>
        <a:solidFill>
          <a:srgbClr val="00009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639" tIns="0" rIns="24663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altLang="sk-SK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Preočkovanie proti DI-TE-PER-POLIO v 13. roku života </a:t>
          </a:r>
          <a:endParaRPr lang="sk-SK" sz="1500" kern="1200" dirty="0"/>
        </a:p>
      </dsp:txBody>
      <dsp:txXfrm>
        <a:off x="487706" y="2091049"/>
        <a:ext cx="6482028" cy="399568"/>
      </dsp:txXfrm>
    </dsp:sp>
    <dsp:sp modelId="{2EAD0964-A48D-4F40-9113-2BB3DA016A39}">
      <dsp:nvSpPr>
        <dsp:cNvPr id="0" name=""/>
        <dsp:cNvSpPr/>
      </dsp:nvSpPr>
      <dsp:spPr>
        <a:xfrm>
          <a:off x="0" y="2971233"/>
          <a:ext cx="93218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B354E-271A-4760-B8FA-3A73DF7A9DB3}">
      <dsp:nvSpPr>
        <dsp:cNvPr id="0" name=""/>
        <dsp:cNvSpPr/>
      </dsp:nvSpPr>
      <dsp:spPr>
        <a:xfrm>
          <a:off x="466090" y="2749833"/>
          <a:ext cx="6525260" cy="442800"/>
        </a:xfrm>
        <a:prstGeom prst="roundRect">
          <a:avLst/>
        </a:prstGeom>
        <a:solidFill>
          <a:srgbClr val="99003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639" tIns="0" rIns="24663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altLang="sk-SK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Prvá dávka vakcíny proti MMR v 15. - 18. mesiaci života </a:t>
          </a:r>
          <a:endParaRPr lang="sk-SK" sz="1500" kern="1200" dirty="0"/>
        </a:p>
      </dsp:txBody>
      <dsp:txXfrm>
        <a:off x="487706" y="2771449"/>
        <a:ext cx="6482028" cy="399568"/>
      </dsp:txXfrm>
    </dsp:sp>
    <dsp:sp modelId="{7CDA4373-0BBA-4388-A2FD-18E829D015CF}">
      <dsp:nvSpPr>
        <dsp:cNvPr id="0" name=""/>
        <dsp:cNvSpPr/>
      </dsp:nvSpPr>
      <dsp:spPr>
        <a:xfrm>
          <a:off x="0" y="3651633"/>
          <a:ext cx="93218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92D1C-D21A-48CD-A389-AC5C30CD8347}">
      <dsp:nvSpPr>
        <dsp:cNvPr id="0" name=""/>
        <dsp:cNvSpPr/>
      </dsp:nvSpPr>
      <dsp:spPr>
        <a:xfrm>
          <a:off x="466090" y="3430233"/>
          <a:ext cx="6525260" cy="442800"/>
        </a:xfrm>
        <a:prstGeom prst="roundRect">
          <a:avLst/>
        </a:prstGeom>
        <a:solidFill>
          <a:srgbClr val="99003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639" tIns="0" rIns="24663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altLang="sk-SK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Druhá dávka vakcíny proti MMR v 11. roku života </a:t>
          </a:r>
          <a:endParaRPr lang="sk-SK" sz="1500" kern="1200" dirty="0"/>
        </a:p>
      </dsp:txBody>
      <dsp:txXfrm>
        <a:off x="487706" y="3451849"/>
        <a:ext cx="6482028" cy="399568"/>
      </dsp:txXfrm>
    </dsp:sp>
    <dsp:sp modelId="{4EDDB48B-F739-49DB-9B57-41E83D031D96}">
      <dsp:nvSpPr>
        <dsp:cNvPr id="0" name=""/>
        <dsp:cNvSpPr/>
      </dsp:nvSpPr>
      <dsp:spPr>
        <a:xfrm>
          <a:off x="0" y="4332033"/>
          <a:ext cx="93218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4A217-FE52-4964-9DFE-64ACA6CD6CF0}">
      <dsp:nvSpPr>
        <dsp:cNvPr id="0" name=""/>
        <dsp:cNvSpPr/>
      </dsp:nvSpPr>
      <dsp:spPr>
        <a:xfrm>
          <a:off x="466090" y="4110633"/>
          <a:ext cx="6525260" cy="442800"/>
        </a:xfrm>
        <a:prstGeom prst="roundRect">
          <a:avLst/>
        </a:prstGeom>
        <a:solidFill>
          <a:srgbClr val="99003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639" tIns="0" rIns="24663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altLang="sk-SK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Druhá dávka vakcíny proti MMR v 5. roku života (ročník 2017) </a:t>
          </a:r>
          <a:endParaRPr lang="sk-SK" sz="1500" kern="1200" dirty="0"/>
        </a:p>
      </dsp:txBody>
      <dsp:txXfrm>
        <a:off x="487706" y="4132249"/>
        <a:ext cx="6482028" cy="399568"/>
      </dsp:txXfrm>
    </dsp:sp>
    <dsp:sp modelId="{35D44428-4D5D-47DE-908A-1E071901BD9C}">
      <dsp:nvSpPr>
        <dsp:cNvPr id="0" name=""/>
        <dsp:cNvSpPr/>
      </dsp:nvSpPr>
      <dsp:spPr>
        <a:xfrm>
          <a:off x="0" y="5012433"/>
          <a:ext cx="93218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920E3-764C-4D1E-B0A7-7250BAEFE33E}">
      <dsp:nvSpPr>
        <dsp:cNvPr id="0" name=""/>
        <dsp:cNvSpPr/>
      </dsp:nvSpPr>
      <dsp:spPr>
        <a:xfrm>
          <a:off x="466090" y="4791033"/>
          <a:ext cx="6525260" cy="442800"/>
        </a:xfrm>
        <a:prstGeom prst="roundRect">
          <a:avLst/>
        </a:prstGeom>
        <a:solidFill>
          <a:srgbClr val="99003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639" tIns="0" rIns="24663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altLang="sk-SK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Druhá dávka vakcíny proti MMR v 5. roku života (ročník 2016) </a:t>
          </a:r>
          <a:endParaRPr lang="sk-SK" sz="1500" kern="1200" dirty="0"/>
        </a:p>
      </dsp:txBody>
      <dsp:txXfrm>
        <a:off x="487706" y="4812649"/>
        <a:ext cx="648202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F4F0F-EBCE-49AA-8F37-3C2E354762B4}" type="datetimeFigureOut">
              <a:rPr lang="sk-SK" smtClean="0"/>
              <a:t>6. 6. 2024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B3AA7-4856-493C-8977-17433081F2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1550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652DC-8EE0-4D1D-B129-D2A39A648E90}" type="datetimeFigureOut">
              <a:rPr lang="sk-SK" smtClean="0"/>
              <a:t>6. 6. 2024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5785A-0CBB-4385-8796-84FE4980BB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07979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785A-0CBB-4385-8796-84FE4980BB8E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5508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objekt pre poznámky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sk-SK" smtClean="0">
              <a:latin typeface="Calibri" panose="020F0502020204030204" pitchFamily="34" charset="0"/>
            </a:endParaRPr>
          </a:p>
        </p:txBody>
      </p:sp>
      <p:sp>
        <p:nvSpPr>
          <p:cNvPr id="49156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33425" indent="-282575" defTabSz="912813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30300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581150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33588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4907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479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051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623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fld id="{BD742C58-877C-4220-A463-D2B59C76DF64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17</a:t>
            </a:fld>
            <a:endParaRPr lang="sk-SK" altLang="sk-SK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54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objekt pre poznámky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sk-SK" smtClean="0">
              <a:latin typeface="Calibri" panose="020F0502020204030204" pitchFamily="34" charset="0"/>
            </a:endParaRPr>
          </a:p>
        </p:txBody>
      </p:sp>
      <p:sp>
        <p:nvSpPr>
          <p:cNvPr id="49156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33425" indent="-282575" defTabSz="912813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30300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581150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33588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4907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479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051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623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fld id="{BD742C58-877C-4220-A463-D2B59C76DF64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18</a:t>
            </a:fld>
            <a:endParaRPr lang="sk-SK" altLang="sk-SK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02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objekt pre poznámky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sk-SK" smtClean="0">
              <a:latin typeface="Calibri" panose="020F0502020204030204" pitchFamily="34" charset="0"/>
            </a:endParaRPr>
          </a:p>
        </p:txBody>
      </p:sp>
      <p:sp>
        <p:nvSpPr>
          <p:cNvPr id="49156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33425" indent="-282575" defTabSz="912813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30300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581150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33588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4907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479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051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623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fld id="{BD742C58-877C-4220-A463-D2B59C76DF64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19</a:t>
            </a:fld>
            <a:endParaRPr lang="sk-SK" altLang="sk-SK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8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objekt pre poznámky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sk-SK" smtClean="0">
              <a:latin typeface="Calibri" panose="020F0502020204030204" pitchFamily="34" charset="0"/>
            </a:endParaRPr>
          </a:p>
        </p:txBody>
      </p:sp>
      <p:sp>
        <p:nvSpPr>
          <p:cNvPr id="49156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33425" indent="-282575" defTabSz="912813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30300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581150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33588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4907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479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051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623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fld id="{BD742C58-877C-4220-A463-D2B59C76DF64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20</a:t>
            </a:fld>
            <a:endParaRPr lang="sk-SK" altLang="sk-SK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93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785A-0CBB-4385-8796-84FE4980BB8E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9807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785A-0CBB-4385-8796-84FE4980BB8E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4703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785A-0CBB-4385-8796-84FE4980BB8E}" type="slidenum">
              <a:rPr lang="sk-SK" smtClean="0">
                <a:solidFill>
                  <a:prstClr val="black"/>
                </a:solidFill>
              </a:rPr>
              <a:pPr/>
              <a:t>23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95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785A-0CBB-4385-8796-84FE4980BB8E}" type="slidenum">
              <a:rPr lang="sk-SK" smtClean="0">
                <a:solidFill>
                  <a:prstClr val="black"/>
                </a:solidFill>
              </a:rPr>
              <a:pPr/>
              <a:t>24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7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785A-0CBB-4385-8796-84FE4980BB8E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63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785A-0CBB-4385-8796-84FE4980BB8E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7255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785A-0CBB-4385-8796-84FE4980BB8E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4548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5785A-0CBB-4385-8796-84FE4980BB8E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4596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objekt pre poznámky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sk-SK" smtClean="0">
              <a:latin typeface="Calibri" panose="020F0502020204030204" pitchFamily="34" charset="0"/>
            </a:endParaRPr>
          </a:p>
        </p:txBody>
      </p:sp>
      <p:sp>
        <p:nvSpPr>
          <p:cNvPr id="49156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33425" indent="-282575" defTabSz="912813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30300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581150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33588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4907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479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051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623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fld id="{BD742C58-877C-4220-A463-D2B59C76DF64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sk-SK" altLang="sk-SK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92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objekt pre poznámky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sk-SK" smtClean="0">
              <a:latin typeface="Calibri" panose="020F0502020204030204" pitchFamily="34" charset="0"/>
            </a:endParaRPr>
          </a:p>
        </p:txBody>
      </p:sp>
      <p:sp>
        <p:nvSpPr>
          <p:cNvPr id="49156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33425" indent="-282575" defTabSz="912813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30300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581150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33588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4907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479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051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623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fld id="{BD742C58-877C-4220-A463-D2B59C76DF64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sk-SK" altLang="sk-SK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06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objekt pre poznámky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sk-SK" smtClean="0">
              <a:latin typeface="Calibri" panose="020F0502020204030204" pitchFamily="34" charset="0"/>
            </a:endParaRPr>
          </a:p>
        </p:txBody>
      </p:sp>
      <p:sp>
        <p:nvSpPr>
          <p:cNvPr id="49156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33425" indent="-282575" defTabSz="912813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30300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581150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33588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4907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479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051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623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fld id="{BD742C58-877C-4220-A463-D2B59C76DF64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sk-SK" altLang="sk-SK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objekt pre obrázok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objekt pre poznámky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sk-SK" smtClean="0">
              <a:latin typeface="Calibri" panose="020F0502020204030204" pitchFamily="34" charset="0"/>
            </a:endParaRPr>
          </a:p>
        </p:txBody>
      </p:sp>
      <p:sp>
        <p:nvSpPr>
          <p:cNvPr id="49156" name="Zástupný objekt pre číslo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33425" indent="-282575" defTabSz="912813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30300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581150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33588" indent="-225425" defTabSz="912813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4907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479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051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62388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fld id="{BD742C58-877C-4220-A463-D2B59C76DF64}" type="slidenum">
              <a:rPr lang="sk-SK" altLang="sk-SK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16</a:t>
            </a:fld>
            <a:endParaRPr lang="sk-SK" altLang="sk-SK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0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6C4-0272-473A-B0AD-4F9EC03A7549}" type="datetime1">
              <a:rPr lang="sk-SK" smtClean="0"/>
              <a:t>6. 6. 2024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 Názov a miesto akcie dátum 00.00.0000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F96B-E073-4FD1-A08E-0C2B7FF806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756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90A-8EF4-44A2-814B-4A5759C05467}" type="datetime1">
              <a:rPr lang="sk-SK" smtClean="0"/>
              <a:t>6. 6. 2024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 Názov a miesto akcie dátum 00.00.0000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F96B-E073-4FD1-A08E-0C2B7FF806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19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9193-99A6-482B-97C0-B4A359C2EF1B}" type="datetime1">
              <a:rPr lang="sk-SK" smtClean="0"/>
              <a:t>6. 6. 2024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 Názov a miesto akcie dátum 00.00.0000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F96B-E073-4FD1-A08E-0C2B7FF806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1940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21F8ACA-80EE-4D95-A0FF-2AE899866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489E0282-202C-4263-95EE-BFFDA94E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456ED2CB-FD9C-4943-AF53-92549086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BA1C-3313-4C02-AD1A-141B2BED3DE9}" type="datetimeFigureOut">
              <a:rPr lang="sk-SK" smtClean="0"/>
              <a:t>6. 6. 2024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3549D2C6-BB75-4749-94DE-C29727A1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8A236105-A2DE-4A58-B7C4-5433198F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D507-DC67-4938-B1C6-438D820F31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0423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4A3868D-B75D-4796-A2BA-977EEC82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A342DE20-F4AF-4566-8717-DE8F4692A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8A5787F8-3E8F-486F-AB4A-E10A7A1B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BA1C-3313-4C02-AD1A-141B2BED3DE9}" type="datetimeFigureOut">
              <a:rPr lang="sk-SK" smtClean="0"/>
              <a:t>6. 6. 2024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85172B7E-3A5C-4C40-9ADA-13771A84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20846DE2-8F59-483C-B4D9-8663136F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D507-DC67-4938-B1C6-438D820F31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2682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CF74D13-15A5-4194-AEC1-C2C28B5B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665E0A97-D47D-4877-97A8-95CDD8E5B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F94BB150-AD7C-4B3D-A16D-CEE3D356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BA1C-3313-4C02-AD1A-141B2BED3DE9}" type="datetimeFigureOut">
              <a:rPr lang="sk-SK" smtClean="0"/>
              <a:t>6. 6. 2024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AC9A8ECC-5415-49C8-81BA-9BE243E0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6B701163-CC34-4959-8AE9-CCC439C3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D507-DC67-4938-B1C6-438D820F31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8386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C4033CD-093C-47E2-ADB9-8ACDA999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076AC704-1251-4D20-A50A-B47B07AA9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4DD877FF-04A0-4B6A-9A60-A184045C7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950CBE95-0C1F-4187-850D-24A5F7F96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BA1C-3313-4C02-AD1A-141B2BED3DE9}" type="datetimeFigureOut">
              <a:rPr lang="sk-SK" smtClean="0"/>
              <a:t>6. 6. 2024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ECA3B832-C9AF-474D-AC15-CE3EBFE7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52D2AB22-3F39-4BF8-905B-1838BF0F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D507-DC67-4938-B1C6-438D820F31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5439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1893580-8125-49C8-95AC-54EEC6FC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2A969492-9751-4A79-9F70-1CC9050BC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38EB811D-3FCC-4389-B773-99816A242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72731DCC-7C85-4AE4-87C7-2C77717BF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="" xmlns:a16="http://schemas.microsoft.com/office/drawing/2014/main" id="{AF7CCCFB-FDB9-4452-804C-6566AB11C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="" xmlns:a16="http://schemas.microsoft.com/office/drawing/2014/main" id="{343E4542-EE28-4259-98C8-214A74EC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BA1C-3313-4C02-AD1A-141B2BED3DE9}" type="datetimeFigureOut">
              <a:rPr lang="sk-SK" smtClean="0"/>
              <a:t>6. 6. 2024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="" xmlns:a16="http://schemas.microsoft.com/office/drawing/2014/main" id="{A6492406-1A00-44EA-B97B-F16F125C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="" xmlns:a16="http://schemas.microsoft.com/office/drawing/2014/main" id="{1AF9E666-DD11-41E2-9A62-6664E6AC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D507-DC67-4938-B1C6-438D820F31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387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9F48003-3409-4C35-BC49-9CB923B0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="" xmlns:a16="http://schemas.microsoft.com/office/drawing/2014/main" id="{F3368F8D-9279-4976-8FF6-4162D6F1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BA1C-3313-4C02-AD1A-141B2BED3DE9}" type="datetimeFigureOut">
              <a:rPr lang="sk-SK" smtClean="0"/>
              <a:t>6. 6. 2024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EE820A3D-5BF1-441A-9C54-390DF817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7890BD73-AC29-4BC9-B85E-221D00EF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D507-DC67-4938-B1C6-438D820F31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464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="" xmlns:a16="http://schemas.microsoft.com/office/drawing/2014/main" id="{9DE97B13-8F70-415B-AFD1-F8BD7F18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BA1C-3313-4C02-AD1A-141B2BED3DE9}" type="datetimeFigureOut">
              <a:rPr lang="sk-SK" smtClean="0"/>
              <a:t>6. 6. 2024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="" xmlns:a16="http://schemas.microsoft.com/office/drawing/2014/main" id="{707BD849-D205-4913-AC9F-0F3A7027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="" xmlns:a16="http://schemas.microsoft.com/office/drawing/2014/main" id="{2E1B290D-2E85-4941-9B95-17CDBF09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D507-DC67-4938-B1C6-438D820F31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763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0D72F41-E4EE-48BC-9E3F-CC81AEB6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D27A5060-7660-4B34-926D-6280C6664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5B8A1AC2-AF33-4F48-9013-BDDBB4A38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EC8B77A0-48DF-43BC-B7CD-BAE2B98A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BA1C-3313-4C02-AD1A-141B2BED3DE9}" type="datetimeFigureOut">
              <a:rPr lang="sk-SK" smtClean="0"/>
              <a:t>6. 6. 2024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6FF2CAF4-45C5-42B2-BA0A-4D706176D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6B701AF0-7F70-4C2E-AA40-58C5FBFA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D507-DC67-4938-B1C6-438D820F31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083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29A9-80D6-451E-8EA2-FF05EBC5A843}" type="datetime1">
              <a:rPr lang="sk-SK" smtClean="0"/>
              <a:t>6. 6. 2024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 Názov a miesto akcie dátum 00.00.0000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F96B-E073-4FD1-A08E-0C2B7FF806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3064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F2FCFA4-866F-41C9-99E4-09D9221A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="" xmlns:a16="http://schemas.microsoft.com/office/drawing/2014/main" id="{F89636E8-FD55-44CA-900F-C6BC91ED2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AD839A32-411F-403C-8C09-1D257A1BC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B96B5DF7-B951-4C23-800B-DC991CD2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BA1C-3313-4C02-AD1A-141B2BED3DE9}" type="datetimeFigureOut">
              <a:rPr lang="sk-SK" smtClean="0"/>
              <a:t>6. 6. 2024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DFD6B5A3-C582-4B8A-AF2B-DAE25E56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C7DBF4E9-D8D1-4DF5-B999-40961F59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D507-DC67-4938-B1C6-438D820F31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3171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B26EA72-C18D-443B-9256-B3404ABB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="" xmlns:a16="http://schemas.microsoft.com/office/drawing/2014/main" id="{006E38E8-F6CB-4960-B2B5-0F415BEA7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4411A151-DC4C-47A2-8D04-AAA1F5F6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BA1C-3313-4C02-AD1A-141B2BED3DE9}" type="datetimeFigureOut">
              <a:rPr lang="sk-SK" smtClean="0"/>
              <a:t>6. 6. 2024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598B688D-E6AD-4A04-AD3A-90703145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0B3D98AA-7F99-4FE2-BD95-D0078124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D507-DC67-4938-B1C6-438D820F31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251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="" xmlns:a16="http://schemas.microsoft.com/office/drawing/2014/main" id="{99B9B217-29E2-4F2E-8C6C-487099385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="" xmlns:a16="http://schemas.microsoft.com/office/drawing/2014/main" id="{8C8B1EA6-28F5-46BC-8220-379AB961A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BA7AE989-E050-47AD-985F-CFA6E1E9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BA1C-3313-4C02-AD1A-141B2BED3DE9}" type="datetimeFigureOut">
              <a:rPr lang="sk-SK" smtClean="0"/>
              <a:t>6. 6. 2024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19EE957C-FDED-47E9-A40E-1D6F39C5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D98A8C64-64A0-450B-9686-55D33784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D507-DC67-4938-B1C6-438D820F31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047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4F99-AB27-48FE-B44F-2AAACFB57A74}" type="datetime1">
              <a:rPr lang="sk-SK" smtClean="0"/>
              <a:t>6. 6. 2024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 Názov a miesto akcie dátum 00.00.0000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F96B-E073-4FD1-A08E-0C2B7FF806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518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C823-F92B-43F7-9AD7-05BBB4836FBC}" type="datetime1">
              <a:rPr lang="sk-SK" smtClean="0"/>
              <a:t>6. 6. 2024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 Názov a miesto akcie dátum 00.00.0000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F96B-E073-4FD1-A08E-0C2B7FF806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225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6327-D3C1-4C45-858A-55E045CC30F9}" type="datetime1">
              <a:rPr lang="sk-SK" smtClean="0"/>
              <a:t>6. 6. 2024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 Názov a miesto akcie dátum 00.00.0000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F96B-E073-4FD1-A08E-0C2B7FF806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708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53FB-D08B-4DBC-AB07-205FBB31BAA6}" type="datetime1">
              <a:rPr lang="sk-SK" smtClean="0"/>
              <a:t>6. 6. 2024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 Názov a miesto akcie dátum 00.00.0000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F96B-E073-4FD1-A08E-0C2B7FF806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939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15D6-2645-4FA8-A3AB-388A9A1B44E9}" type="datetime1">
              <a:rPr lang="sk-SK" smtClean="0"/>
              <a:t>6. 6. 2024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 Názov a miesto akcie dátum 00.00.0000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F96B-E073-4FD1-A08E-0C2B7FF806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095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E269-D5F9-4361-B0BB-63B939E69B7F}" type="datetime1">
              <a:rPr lang="sk-SK" smtClean="0"/>
              <a:t>6. 6. 2024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 Názov a miesto akcie dátum 00.00.0000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F96B-E073-4FD1-A08E-0C2B7FF806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097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FFAB-D0B1-4472-B638-084DA71D5826}" type="datetime1">
              <a:rPr lang="sk-SK" smtClean="0"/>
              <a:t>6. 6. 2024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 Názov a miesto akcie dátum 00.00.0000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F96B-E073-4FD1-A08E-0C2B7FF806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873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A0187-D14E-4A5A-91E4-ADB2025B3F8D}" type="datetime1">
              <a:rPr lang="sk-SK" smtClean="0"/>
              <a:t>6. 6. 2024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 Názov a miesto akcie dátum 00.00.0000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5F96B-E073-4FD1-A08E-0C2B7FF806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784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="" xmlns:a16="http://schemas.microsoft.com/office/drawing/2014/main" id="{BB249FB3-61D1-48FB-B1D1-C334D8FA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2CFB7FE6-6E7F-4C85-B20A-4ECEDD48C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38FEDA04-D72E-4A5B-AC0C-2CA2B5BF0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EBA1C-3313-4C02-AD1A-141B2BED3DE9}" type="datetimeFigureOut">
              <a:rPr lang="sk-SK" smtClean="0"/>
              <a:t>6. 6. 2024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77B429D5-B8A5-4369-8DB2-B70FB8285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AB66CAAB-FF56-42DD-946B-808E26EFD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D507-DC67-4938-B1C6-438D820F31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597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adriana.mecochova@uvzsr.sk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5176" y="1435772"/>
            <a:ext cx="11886824" cy="4597784"/>
          </a:xfrm>
        </p:spPr>
        <p:txBody>
          <a:bodyPr>
            <a:normAutofit fontScale="25000" lnSpcReduction="20000"/>
          </a:bodyPr>
          <a:lstStyle/>
          <a:p>
            <a:endParaRPr lang="sk-SK" sz="1700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700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700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700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700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700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2800" b="1" i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Aktuálna epidemiologická situácia na Slovensku – ochorenia </a:t>
            </a:r>
            <a:r>
              <a:rPr lang="sk-SK" sz="12800" b="1" i="1" dirty="0" err="1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preventabilné</a:t>
            </a:r>
            <a:r>
              <a:rPr lang="sk-SK" sz="12800" b="1" i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800" b="1" i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k-SK" sz="12800" b="1" i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čkovaním </a:t>
            </a:r>
            <a:endParaRPr lang="sk-SK" sz="12800" b="1" i="1" dirty="0" smtClean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4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7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PhDr. Mgr. </a:t>
            </a:r>
            <a:r>
              <a:rPr lang="sk-SK" sz="7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Adriana </a:t>
            </a:r>
            <a:r>
              <a:rPr lang="sk-SK" sz="7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Mečochová</a:t>
            </a:r>
          </a:p>
          <a:p>
            <a:r>
              <a:rPr lang="sk-SK" sz="74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MUDr</a:t>
            </a:r>
            <a:r>
              <a:rPr lang="sk-SK" sz="7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Mgr. Tatiana Červeňová, MPH, MHA, hlavný hygienik SR</a:t>
            </a:r>
          </a:p>
          <a:p>
            <a:endParaRPr lang="sk-SK" sz="7400" b="1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7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Úrad verejného zdravotníctva SR</a:t>
            </a:r>
            <a:endParaRPr lang="sk-SK" sz="7200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7200" b="1" i="1" cap="small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8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6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 pracovníkov verejného zdravotníctva SOZ </a:t>
            </a:r>
            <a:r>
              <a:rPr lang="sk-SK" sz="6400" b="1" i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ZaSS</a:t>
            </a:r>
            <a:r>
              <a:rPr lang="sk-SK" sz="6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SR a pracovníkov hygienickej služby OSZSP ČR, </a:t>
            </a:r>
          </a:p>
          <a:p>
            <a:r>
              <a:rPr lang="sk-SK" sz="6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 </a:t>
            </a:r>
            <a:r>
              <a:rPr lang="sk-SK" sz="6400" b="1" i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Sorea</a:t>
            </a:r>
            <a:r>
              <a:rPr lang="sk-SK" sz="6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6400" b="1" i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Regia</a:t>
            </a:r>
            <a:r>
              <a:rPr lang="sk-SK" sz="6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10.-11.6.2024</a:t>
            </a:r>
            <a:r>
              <a:rPr lang="sk-SK" sz="6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6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Bratislava</a:t>
            </a:r>
            <a:endParaRPr lang="sk-SK" sz="64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uľ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881313"/>
              </p:ext>
            </p:extLst>
          </p:nvPr>
        </p:nvGraphicFramePr>
        <p:xfrm>
          <a:off x="758485" y="6129212"/>
          <a:ext cx="10766588" cy="619697"/>
        </p:xfrm>
        <a:graphic>
          <a:graphicData uri="http://schemas.openxmlformats.org/drawingml/2006/table">
            <a:tbl>
              <a:tblPr firstRow="1" firstCol="1" bandRow="1"/>
              <a:tblGrid>
                <a:gridCol w="16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04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601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4" marR="6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cap="all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84" marR="6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512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84" marR="6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6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12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84" marR="6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" name="Obrázo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97" y="168439"/>
            <a:ext cx="1422900" cy="982491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190500" dist="50800" dir="5400000" sx="76000" sy="76000" algn="ctr" rotWithShape="0">
              <a:srgbClr val="000000"/>
            </a:outerShdw>
          </a:effectLst>
        </p:spPr>
      </p:pic>
      <p:pic>
        <p:nvPicPr>
          <p:cNvPr id="1026" name="Picture 2" descr="https://upload.wikimedia.org/wikipedia/commons/thumb/e/e6/Flag_of_Slovakia.svg/220px-Flag_of_Slovakia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3" y="168439"/>
            <a:ext cx="1327236" cy="8868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lag of Europe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3" y="1156484"/>
            <a:ext cx="1327236" cy="88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959" y="153895"/>
            <a:ext cx="12082041" cy="552161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Epidemiologická situácia vo výskyte </a:t>
            </a:r>
            <a:r>
              <a:rPr lang="sk-SK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pertusssis</a:t>
            </a:r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SR</a:t>
            </a:r>
            <a:endParaRPr lang="sk-SK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9328FAC5-A017-E769-D197-62078C9D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859D-E99E-4123-A8FB-0B2D85F26376}" type="slidenum">
              <a:rPr lang="sk-SK" smtClean="0"/>
              <a:t>10</a:t>
            </a:fld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02" y="46063"/>
            <a:ext cx="1283996" cy="879677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  <p:sp>
        <p:nvSpPr>
          <p:cNvPr id="4" name="Obdĺžnik 3"/>
          <p:cNvSpPr/>
          <p:nvPr/>
        </p:nvSpPr>
        <p:spPr>
          <a:xfrm>
            <a:off x="8269146" y="1026208"/>
            <a:ext cx="37266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825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IS </a:t>
            </a: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EPIS bolo v čase od začiatku roka 2024 k 10. 6. 2024 </a:t>
            </a:r>
            <a:r>
              <a:rPr lang="sk-SK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hlásených </a:t>
            </a: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spolu </a:t>
            </a:r>
            <a:r>
              <a:rPr lang="sk-SK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1 000 prípadov </a:t>
            </a: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(chorobnosť 18,40/100 000</a:t>
            </a:r>
            <a:r>
              <a:rPr lang="sk-SK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92075" algn="just">
              <a:spcAft>
                <a:spcPts val="0"/>
              </a:spcAft>
            </a:pPr>
            <a:endParaRPr lang="sk-S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77825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sk-SK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Ochorenia </a:t>
            </a:r>
            <a:r>
              <a:rPr lang="sk-SK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 vyskytujú vo všetkých krajoch SR, s najvyššou </a:t>
            </a:r>
            <a:r>
              <a:rPr lang="sk-SK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chorobnosťou: </a:t>
            </a:r>
            <a:r>
              <a:rPr lang="sk-SK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 Žilinskom kraji – 36,69/100 000 (253 ochorení</a:t>
            </a:r>
            <a:r>
              <a:rPr lang="sk-SK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92075" algn="just">
              <a:spcAft>
                <a:spcPts val="0"/>
              </a:spcAft>
              <a:tabLst>
                <a:tab pos="358775" algn="l"/>
              </a:tabLst>
            </a:pPr>
            <a:r>
              <a:rPr lang="sk-SK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v</a:t>
            </a:r>
            <a:r>
              <a:rPr lang="sk-SK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Bratislavskom kraji </a:t>
            </a:r>
            <a:r>
              <a:rPr lang="sk-SK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(</a:t>
            </a:r>
            <a:r>
              <a:rPr lang="sk-SK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29,98/100 000) – 217 </a:t>
            </a:r>
            <a:r>
              <a:rPr lang="sk-SK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ochorení</a:t>
            </a:r>
            <a:r>
              <a:rPr lang="sk-SK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1898" t="39700" r="58418" b="14237"/>
          <a:stretch/>
        </p:blipFill>
        <p:spPr>
          <a:xfrm>
            <a:off x="277791" y="934502"/>
            <a:ext cx="7836062" cy="49801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66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959" y="153895"/>
            <a:ext cx="12082041" cy="552161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Epidemiologická situácia vo výskyte </a:t>
            </a:r>
            <a:r>
              <a:rPr lang="sk-SK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pertusssis</a:t>
            </a:r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SR</a:t>
            </a:r>
            <a:endParaRPr lang="sk-SK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9328FAC5-A017-E769-D197-62078C9D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859D-E99E-4123-A8FB-0B2D85F26376}" type="slidenum">
              <a:rPr lang="sk-SK" smtClean="0"/>
              <a:t>11</a:t>
            </a:fld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02" y="46063"/>
            <a:ext cx="1283996" cy="879677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2184" t="39661" r="58417" b="14262"/>
          <a:stretch/>
        </p:blipFill>
        <p:spPr>
          <a:xfrm>
            <a:off x="190982" y="1278650"/>
            <a:ext cx="5736397" cy="43409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/>
          <a:srcRect l="1899" t="40000" r="58038" b="14093"/>
          <a:stretch/>
        </p:blipFill>
        <p:spPr>
          <a:xfrm>
            <a:off x="6225666" y="1278650"/>
            <a:ext cx="5854599" cy="43409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21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959" y="153895"/>
            <a:ext cx="12082041" cy="552161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Epidemiologická situácia vo výskyte </a:t>
            </a:r>
            <a:r>
              <a:rPr lang="sk-SK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SR</a:t>
            </a:r>
            <a:endParaRPr lang="sk-SK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9328FAC5-A017-E769-D197-62078C9D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859D-E99E-4123-A8FB-0B2D85F26376}" type="slidenum">
              <a:rPr lang="sk-SK" smtClean="0"/>
              <a:t>12</a:t>
            </a:fld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02" y="46063"/>
            <a:ext cx="1283996" cy="879677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  <p:pic>
        <p:nvPicPr>
          <p:cNvPr id="8" name="Obrázok 7"/>
          <p:cNvPicPr/>
          <p:nvPr/>
        </p:nvPicPr>
        <p:blipFill rotWithShape="1">
          <a:blip r:embed="rId3"/>
          <a:srcRect l="1245" t="46133" r="61840" b="12232"/>
          <a:stretch/>
        </p:blipFill>
        <p:spPr bwMode="auto">
          <a:xfrm>
            <a:off x="353027" y="706057"/>
            <a:ext cx="8131216" cy="41090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ĺžnik 3"/>
          <p:cNvSpPr/>
          <p:nvPr/>
        </p:nvSpPr>
        <p:spPr>
          <a:xfrm flipH="1">
            <a:off x="8610600" y="1993241"/>
            <a:ext cx="32684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6350">
              <a:spcAft>
                <a:spcPts val="0"/>
              </a:spcAft>
            </a:pP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Ochorenia sa vyskytujú vo všetkých vekových skupinách, s najvyššou chorobnosťou vo vekovej skupine 0 </a:t>
            </a:r>
            <a:r>
              <a:rPr lang="sk-SK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ročných </a:t>
            </a: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detí (52,6/100 000). </a:t>
            </a:r>
            <a:endParaRPr lang="sk-SK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ok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85" y="4815068"/>
            <a:ext cx="9598693" cy="174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91" y="188913"/>
            <a:ext cx="10515600" cy="7254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Laboratórna diagnostika </a:t>
            </a:r>
            <a:r>
              <a:rPr lang="sk-SK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endParaRPr lang="sk-SK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Zástupný objekt pre obsah 2"/>
          <p:cNvSpPr>
            <a:spLocks noGrp="1"/>
          </p:cNvSpPr>
          <p:nvPr>
            <p:ph idx="1"/>
          </p:nvPr>
        </p:nvSpPr>
        <p:spPr>
          <a:xfrm>
            <a:off x="390928" y="1057250"/>
            <a:ext cx="10671859" cy="45231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altLang="sk-SK" sz="2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Dôležitá je správna </a:t>
            </a:r>
            <a:r>
              <a:rPr lang="sk-SK" altLang="sk-SK" sz="20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interpretácia výsledkov</a:t>
            </a:r>
          </a:p>
          <a:p>
            <a:pPr marL="0" indent="0" algn="just">
              <a:buNone/>
            </a:pPr>
            <a:endParaRPr lang="sk-SK" sz="20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 </a:t>
            </a:r>
            <a:r>
              <a:rPr lang="sk-SK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sk-SK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r>
              <a:rPr lang="sk-SK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PCR</a:t>
            </a:r>
            <a:endParaRPr lang="sk-SK" alt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Pokiaľ 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dokázaná prítomnosť </a:t>
            </a:r>
            <a:r>
              <a:rPr lang="sk-SK" altLang="sk-SK" sz="20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Bordetella</a:t>
            </a:r>
            <a:r>
              <a:rPr lang="sk-SK" altLang="sk-SK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0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sk-SK" altLang="sk-SK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ale nepotvrdila sa prítomnosť génu zodpovedného za tvorbu </a:t>
            </a:r>
            <a:r>
              <a:rPr lang="sk-SK" alt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pertussického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toxínu a zároveň nie je k dispozícii jednoznačný dôkaz prítomnosti protilátok triedy </a:t>
            </a:r>
            <a:r>
              <a:rPr lang="sk-SK" alt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svedčiaci o infekcii spôsobenej </a:t>
            </a:r>
            <a:r>
              <a:rPr lang="sk-SK" altLang="sk-SK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Bordetella</a:t>
            </a:r>
            <a:r>
              <a:rPr lang="sk-SK" altLang="sk-SK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výsledok ide do EPIS ako </a:t>
            </a:r>
            <a:r>
              <a:rPr lang="sk-SK" altLang="sk-SK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„bližšie neurčený </a:t>
            </a:r>
            <a:r>
              <a:rPr lang="sk-SK" altLang="sk-SK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altLang="sk-SK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dg. A 37.9“.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alt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Pokiaľ 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dokázaná prítomnosť </a:t>
            </a:r>
            <a:r>
              <a:rPr lang="sk-SK" altLang="sk-SK" sz="20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Bordetella</a:t>
            </a:r>
            <a:r>
              <a:rPr lang="sk-SK" altLang="sk-SK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0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ale nepotvrdila sa prítomnosť génu zodpovedného za tvorbu </a:t>
            </a:r>
            <a:r>
              <a:rPr lang="sk-SK" alt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pertussického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toxínu, 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avšak je k dispozícii jednoznačný dôkaz prítomnosti protilátok triedy </a:t>
            </a:r>
            <a:r>
              <a:rPr lang="sk-SK" alt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svedčiaci o infekcii spôsobenej </a:t>
            </a:r>
            <a:r>
              <a:rPr lang="sk-SK" altLang="sk-SK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Bordetella</a:t>
            </a:r>
            <a:r>
              <a:rPr lang="sk-SK" altLang="sk-SK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výsledok ide do EPIS ako </a:t>
            </a:r>
            <a:r>
              <a:rPr lang="sk-SK" altLang="sk-SK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„potvrdený prípad“.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prípade, že bola jednoznačne pomocou </a:t>
            </a:r>
            <a:r>
              <a:rPr lang="sk-SK" alt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PCR dokázaná 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prítomnosť </a:t>
            </a:r>
            <a:r>
              <a:rPr lang="sk-SK" altLang="sk-SK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Bordetella</a:t>
            </a:r>
            <a:r>
              <a:rPr lang="sk-SK" altLang="sk-SK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výsledok sa do EPIS zaznamenáva ako </a:t>
            </a:r>
            <a:r>
              <a:rPr lang="sk-SK" altLang="sk-SK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„potvrdený prípad“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k-SK" alt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endParaRPr lang="sk-SK" alt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k-SK" alt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02" y="46063"/>
            <a:ext cx="1283996" cy="879677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8902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91" y="188913"/>
            <a:ext cx="10515600" cy="7254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Laboratórna diagnostika </a:t>
            </a:r>
            <a:r>
              <a:rPr lang="sk-SK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endParaRPr lang="sk-SK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Zástupný objekt pre obsah 2"/>
          <p:cNvSpPr>
            <a:spLocks noGrp="1"/>
          </p:cNvSpPr>
          <p:nvPr>
            <p:ph idx="1"/>
          </p:nvPr>
        </p:nvSpPr>
        <p:spPr>
          <a:xfrm>
            <a:off x="104171" y="1068590"/>
            <a:ext cx="11806177" cy="54287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Sérologické</a:t>
            </a:r>
            <a:r>
              <a:rPr lang="sk-SK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metódy </a:t>
            </a:r>
            <a:endParaRPr lang="sk-SK" sz="20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Primárnym ukazovateľom je hladina protilátok triedy </a:t>
            </a:r>
            <a:r>
              <a:rPr lang="sk-SK" alt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Dôkaz 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protilátok triedy </a:t>
            </a:r>
            <a:r>
              <a:rPr lang="sk-SK" alt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  <a:r>
              <a:rPr lang="sk-SK" alt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slúži ako doplnkový ukazovateľ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ktorý je nápomocný najmä v prípade </a:t>
            </a:r>
            <a:r>
              <a:rPr lang="sk-SK" alt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jednovzorkovej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sérológie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alt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Sérologické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vyšetrenie vykonané menej ako rok po očkovaní </a:t>
            </a:r>
            <a:r>
              <a:rPr lang="sk-SK" alt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acelulárnou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vakcínou je veľmi </a:t>
            </a:r>
            <a:r>
              <a:rPr lang="sk-SK" alt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obtiažne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interpretovateľné.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Na dôkaz pomocou </a:t>
            </a:r>
            <a:r>
              <a:rPr lang="sk-SK" alt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sérologických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metód je vhodné použiť kvantitatívne ELISA metódy, ktorými sa dokazuje prítomnosť protilátok proti </a:t>
            </a:r>
            <a:r>
              <a:rPr lang="sk-SK" alt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pertussickému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toxínu.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 </a:t>
            </a:r>
            <a:r>
              <a:rPr lang="sk-SK" alt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dvojvzorkovej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sérológii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sa hodnotí viac ako 100% nárast hladiny protilátok triedy </a:t>
            </a:r>
            <a:r>
              <a:rPr lang="sk-SK" alt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resp. viac ako 50% pokles hladiny protilátok triedy </a:t>
            </a:r>
            <a:r>
              <a:rPr lang="sk-SK" alt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medzi párovými vzorkami séra ako jednoznačný dôkaz. V takomto prípade je „prípad potvrdený“ a dôkazová metóda je ELISA </a:t>
            </a:r>
            <a:r>
              <a:rPr lang="sk-SK" alt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k-SK" alt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altLang="sk-SK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Kultivácia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Kultivácia sa zatiaľ vykonáva len v rámci NRC pre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parapertussis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z rovnakého odberu je vykonaná aj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PCR a výsledky sú k dispozícii najneskôr do 48 hodín. Výter je potrebné doručiť čo najskôr do NRC najneskôr však do 24 hodín od odberu.</a:t>
            </a:r>
            <a:endParaRPr lang="sk-SK" alt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k-SK" altLang="sk-SK" sz="2000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02" y="46063"/>
            <a:ext cx="1283996" cy="879677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044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91" y="188913"/>
            <a:ext cx="10515600" cy="72548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sk-SK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Prioritné skupiny pre preventívne a represívne opatrenia </a:t>
            </a:r>
          </a:p>
        </p:txBody>
      </p:sp>
      <p:sp>
        <p:nvSpPr>
          <p:cNvPr id="48131" name="Zástupný objekt pre obsah 2"/>
          <p:cNvSpPr>
            <a:spLocks noGrp="1"/>
          </p:cNvSpPr>
          <p:nvPr>
            <p:ph idx="1"/>
          </p:nvPr>
        </p:nvSpPr>
        <p:spPr>
          <a:xfrm>
            <a:off x="247890" y="1068590"/>
            <a:ext cx="11315219" cy="5428761"/>
          </a:xfrm>
        </p:spPr>
        <p:txBody>
          <a:bodyPr>
            <a:normAutofit/>
          </a:bodyPr>
          <a:lstStyle/>
          <a:p>
            <a:pPr marL="920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so zvýšeným rizikom ťažkého priebehu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vnímavé deti mladšie ako 5 rokov, najrizikovejšie sú najmä predčasne narodené deti mladšie ako 3 mesačné alebo deti narodené vnímavým matkám. 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so zvýšeným rizikom prenosu infekcie na osoby s rizikom ťažkého priebehu 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vnímavé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tehotné ženy (neočkované počas gravidity), zvlášť exponované po 32. týždni tehotenstva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vnímavé matky v prvom roku života ich detí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vnímavé úzke rodinné kontakty v domácnostiach  detí do 5 rokov veku a tehotných žien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vnímaví zdravotnícki a iní pracovníci novorodeneckých,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nedonoseneckých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pediatrických, pôrodníckych oddelení a akékoľvek iné vnímavé osoby pracujúce s deťmi do 5 rokov  života  alebo tehotnými ženami,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vnímaví pracovníci zariadení sociálnej starostlivosti, ktorí sa starajú o vnímavé deti vo veku do 5 rokov. </a:t>
            </a:r>
          </a:p>
          <a:p>
            <a:pPr marL="0" indent="0">
              <a:buNone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02" y="46063"/>
            <a:ext cx="1283996" cy="879677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762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91" y="188913"/>
            <a:ext cx="10515600" cy="72548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Preventívne opatrenia </a:t>
            </a:r>
            <a:endParaRPr lang="sk-SK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Zástupný objekt pre obsah 2"/>
          <p:cNvSpPr>
            <a:spLocks noGrp="1"/>
          </p:cNvSpPr>
          <p:nvPr>
            <p:ph idx="1"/>
          </p:nvPr>
        </p:nvSpPr>
        <p:spPr>
          <a:xfrm>
            <a:off x="247891" y="1068590"/>
            <a:ext cx="11025851" cy="5428761"/>
          </a:xfrm>
        </p:spPr>
        <p:txBody>
          <a:bodyPr>
            <a:normAutofit/>
          </a:bodyPr>
          <a:lstStyle/>
          <a:p>
            <a:pPr marL="549275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Povinné pravidelné očkovanie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9275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9275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Odporúčané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očkovanie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osobám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so zvýšeným rizikom prenosu infekcie na osoby s rizikom ťažkého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priebehu. Podáva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sa jedna dávka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inaktivovanej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vakcíny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Tdap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Tehotné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ženy sa očkujú v 27. – 36. týždni tehotenstva. Ženám, ktoré neboli očkované v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tehotenstve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proti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sa odporúča podanie jednej dávky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Tdap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vakcíny ihneď po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pôrode, aby sa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minimalizovalo riziko prenosu ochorenia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novorodenca. Očkovanie sa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vykonáva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pri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každom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tehotenstve.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Očkovanie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úzkym kontaktom v domácnosti sa odporúča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ešte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pred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narodením dojčaťa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9275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450850" algn="l"/>
              </a:tabLst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Zdravotná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výchova obyvateľstva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najmä tehotných žien a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matiek.</a:t>
            </a:r>
          </a:p>
          <a:p>
            <a:pPr marL="549275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450850" algn="l"/>
              </a:tabLst>
            </a:pP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9275" lvl="1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450850" algn="l"/>
              </a:tabLst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Vzdelávanie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odbornej verejnosti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– pediatrov, všeobecných lekárov pre dospelých, gynekológov a pôrodníkov,  ich spolupracovníkov a študentov.</a:t>
            </a:r>
          </a:p>
          <a:p>
            <a:pPr marL="549275" lvl="1" indent="-457200" algn="just">
              <a:buFont typeface="Wingdings" panose="05000000000000000000" pitchFamily="2" charset="2"/>
              <a:buChar char="§"/>
              <a:tabLst>
                <a:tab pos="450850" algn="l"/>
              </a:tabLst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02" y="46063"/>
            <a:ext cx="1283996" cy="879677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6423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91" y="188913"/>
            <a:ext cx="10515600" cy="72548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l-PL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Represívne </a:t>
            </a:r>
            <a:r>
              <a:rPr lang="pl-PL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opatrenia v ohnisku nákazy </a:t>
            </a:r>
            <a:br>
              <a:rPr lang="pl-PL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Zástupný objekt pre obsah 2"/>
          <p:cNvSpPr>
            <a:spLocks noGrp="1"/>
          </p:cNvSpPr>
          <p:nvPr>
            <p:ph idx="1"/>
          </p:nvPr>
        </p:nvSpPr>
        <p:spPr>
          <a:xfrm>
            <a:off x="247891" y="767649"/>
            <a:ext cx="11662458" cy="5428761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Zamerané na osoby: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Podozrivá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z ochorenia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je osoba, u ktorej sa prejavujú klinické príznaky ochorenia.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Podozrivá z nákazy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(úzky kontakt) je osoba, ktorá bola v kontakte s chorým na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v období  jeho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infekciozity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Lekársky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dohľad (LD)</a:t>
            </a:r>
          </a:p>
          <a:p>
            <a:pPr marL="266700" lvl="1" indent="-1746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LD u vnímavých osôb podozrivých z nákazy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patriacich do prioritnej skupiny s rizikom ťažkého priebehu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alebo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 rizikom prenosu infekcie na zraniteľnú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skupinu </a:t>
            </a:r>
            <a:r>
              <a:rPr lang="sk-SK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(pozorovanie </a:t>
            </a:r>
            <a:r>
              <a:rPr lang="sk-SK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zdravotného stavu </a:t>
            </a:r>
            <a:r>
              <a:rPr lang="sk-SK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počas </a:t>
            </a:r>
            <a:r>
              <a:rPr lang="sk-SK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dní od posledného kontaktu s chorým, resp. počas 5 dní </a:t>
            </a:r>
            <a:r>
              <a:rPr lang="sk-SK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sk-SK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zahájenia </a:t>
            </a:r>
            <a:r>
              <a:rPr lang="sk-SK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lvl="1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</a:tabLst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Zvýšený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zdravotný dozor (ZZD)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ZZD u vnímavých osôb podozrivých z nákazy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zahŕňa zákaz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činností alebo úpravu pracovných podmienok,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pri vykonávaní ktorých by sa mohlo prenosné ochorenie šíriť na osobu patriacu do prioritnej skupiny so zvýšeným rizikom ťažkého priebehu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(pozorovanie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zdravotného stavu  počas 21 dní od posledného kontaktu s chorým, resp. počas 5 dní od zahájenia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postexpozičnej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profylaxie (PEP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9275" lvl="1" indent="-457200" algn="just">
              <a:buFont typeface="Wingdings" panose="05000000000000000000" pitchFamily="2" charset="2"/>
              <a:buChar char="§"/>
              <a:tabLst>
                <a:tab pos="450850" algn="l"/>
              </a:tabLst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554" y="46064"/>
            <a:ext cx="1053243" cy="721586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6135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91" y="188913"/>
            <a:ext cx="10515600" cy="72548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l-PL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Represívne </a:t>
            </a:r>
            <a:r>
              <a:rPr lang="pl-PL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opatrenia v ohnisku nákazy </a:t>
            </a:r>
            <a:br>
              <a:rPr lang="pl-PL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Zástupný objekt pre obsah 2"/>
          <p:cNvSpPr>
            <a:spLocks noGrp="1"/>
          </p:cNvSpPr>
          <p:nvPr>
            <p:ph idx="1"/>
          </p:nvPr>
        </p:nvSpPr>
        <p:spPr>
          <a:xfrm>
            <a:off x="247891" y="1030147"/>
            <a:ext cx="11662458" cy="5166263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Postexpozičná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profylaxia (PEP)</a:t>
            </a:r>
          </a:p>
          <a:p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Chemoprofylaxia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sa odporúča vnímavým osobám podozrivým z nákazy (vnímavé úzke kontakty) ak od nástupu príznakov u osoby chorej na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neuplynulo 21 dní a vnímavý úzky kontakt patrí do prioritnej skupiny s rizikom ťažkého priebehu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alebo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do prioritnej skupiny s rizikom prenosu infekcie na zraniteľnú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skupinu.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 </a:t>
            </a:r>
            <a:r>
              <a:rPr lang="sk-SK" sz="20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užívajúca PEP je po 5-tich dňoch považovaná za neinfekčnú. </a:t>
            </a:r>
            <a:endParaRPr lang="sk-SK" sz="2000" b="1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Očkovanie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v ohnisku nákazy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Zahájenie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postexpozičného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očkovania po aktuálnej expozícii nie je efektívne v zabránení ochorenia u osoby v kontakte s chorým, ale môže byť efektívne pre ochranu detí pri ďalších expozíciách.  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Na základe zhodnotenia epidemiologickej situácie a  uskutočniteľnosti môže byť odporúčané očkovanie v kolektívoch, v ktorých je vysoko pravdepodobné, že sa vyskytnú ďalšie prípady z dôvodu zvýšeného prenosu (napr. internátne školy, nemocničné oddelenia, inštitúcie pre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pobyt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dojčiat a malých detí).</a:t>
            </a:r>
          </a:p>
          <a:p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554" y="46064"/>
            <a:ext cx="1053243" cy="721586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8590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91" y="188913"/>
            <a:ext cx="10515600" cy="72548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Špecifiká </a:t>
            </a:r>
            <a:r>
              <a:rPr lang="pl-PL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opatrení vo vybraných zariadeniach </a:t>
            </a:r>
          </a:p>
        </p:txBody>
      </p:sp>
      <p:sp>
        <p:nvSpPr>
          <p:cNvPr id="48131" name="Zástupný objekt pre obsah 2"/>
          <p:cNvSpPr>
            <a:spLocks noGrp="1"/>
          </p:cNvSpPr>
          <p:nvPr>
            <p:ph idx="1"/>
          </p:nvPr>
        </p:nvSpPr>
        <p:spPr>
          <a:xfrm>
            <a:off x="247891" y="1250066"/>
            <a:ext cx="11488838" cy="49463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Opatrenia pre zdravotníckych pracovníkov a hospitalizovaných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pacientov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Opatrenia v ohnisku nákazy pre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kolektívne zariadenia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vo veku pred nástupom povinnej predškolskej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dochádzky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(do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KZ pre deti  vo veku pred nástupom povinnej predškolskej dochádzky sa neprijímajú  nové vnímavé deti a to na 21 dní od vyradenia  chorého dieťaťa. Vnímavé deti, ktoré už navštevujú KZ sa vylučujú z KZ na dobu 21 dní od posledného kontaktu s chorým, resp. na 5 dní od zahájenia PEP.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173038" algn="l"/>
              </a:tabLst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Vnímavým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zamestnancom KZ, ktorí prichádzajú do priameho kontaktu s deťmi vo veku pred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nástupom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povinnej predškolskej dochádzky sa odporučí  LD.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Opatrenia v ohnisku nákazy pre KZ pre žiakov základných a stredných škôl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Do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KZ pre deti  základných škôl,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gymnázií (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prima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-kvarta), resp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. obdobných školských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zariadení pre 	deti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 postupuje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pri vyraďovaní vnímavých detí individuálne podľa hodnotenia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miery rizika. 	</a:t>
            </a:r>
          </a:p>
          <a:p>
            <a:pPr marL="0" indent="0">
              <a:buNone/>
              <a:tabLst>
                <a:tab pos="173038" algn="l"/>
              </a:tabLst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V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KZ pre  študentov stredných škôl a podobných zariadení  sa vzhľadom na nižšiu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mieru rizika 	vyraďovanie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vnímavých osôb z kolektívu navykonáva resp. až po individuálnom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zhodnotení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rizika. </a:t>
            </a:r>
          </a:p>
          <a:p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554" y="46064"/>
            <a:ext cx="1053243" cy="721586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1186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96" y="99288"/>
            <a:ext cx="10931485" cy="847312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sk-SK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</a:t>
            </a:r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prenosných ochorení v SR</a:t>
            </a:r>
            <a:endParaRPr lang="sk-SK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Zástupný symbol päty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400" b="1" i="1" dirty="0">
                <a:solidFill>
                  <a:schemeClr val="tx1"/>
                </a:solidFill>
              </a:rPr>
              <a:t> </a:t>
            </a:r>
            <a:endParaRPr lang="sk-SK" sz="1400" b="1" i="1" dirty="0">
              <a:solidFill>
                <a:schemeClr val="tx1"/>
              </a:solidFill>
            </a:endParaRPr>
          </a:p>
        </p:txBody>
      </p:sp>
      <p:sp>
        <p:nvSpPr>
          <p:cNvPr id="54" name="Zástupný symbol čísla snímky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F96B-E073-4FD1-A08E-0C2B7FF80641}" type="slidenum">
              <a:rPr lang="sk-SK" sz="1400" i="1" smtClean="0">
                <a:solidFill>
                  <a:schemeClr val="tx1"/>
                </a:solidFill>
              </a:rPr>
              <a:t>2</a:t>
            </a:fld>
            <a:endParaRPr lang="sk-SK" sz="1400" i="1" dirty="0">
              <a:solidFill>
                <a:schemeClr val="tx1"/>
              </a:solidFill>
            </a:endParaRPr>
          </a:p>
        </p:txBody>
      </p:sp>
      <p:graphicFrame>
        <p:nvGraphicFramePr>
          <p:cNvPr id="39" name="Tabuľka 38"/>
          <p:cNvGraphicFramePr>
            <a:graphicFrameLocks noGrp="1"/>
          </p:cNvGraphicFramePr>
          <p:nvPr/>
        </p:nvGraphicFramePr>
        <p:xfrm>
          <a:off x="864952" y="6143498"/>
          <a:ext cx="10707462" cy="619697"/>
        </p:xfrm>
        <a:graphic>
          <a:graphicData uri="http://schemas.openxmlformats.org/drawingml/2006/table">
            <a:tbl>
              <a:tblPr firstRow="1" firstCol="1" bandRow="1"/>
              <a:tblGrid>
                <a:gridCol w="1897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17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898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4" marR="6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cap="all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84" marR="6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772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84" marR="6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6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2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84" marR="6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" name="Obrázok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02" y="46063"/>
            <a:ext cx="1283996" cy="879677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9919" y="946600"/>
            <a:ext cx="11133881" cy="523036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k-SK" altLang="sk-SK" sz="2400" dirty="0">
                <a:latin typeface="Arial" panose="020B0604020202020204" pitchFamily="34" charset="0"/>
                <a:cs typeface="Arial" panose="020B0604020202020204" pitchFamily="34" charset="0"/>
              </a:rPr>
              <a:t>Slovenská republika </a:t>
            </a:r>
            <a:r>
              <a:rPr lang="sk-SK" alt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má </a:t>
            </a:r>
            <a:r>
              <a:rPr lang="sk-SK" altLang="sk-SK" sz="2400" dirty="0">
                <a:latin typeface="Arial" panose="020B0604020202020204" pitchFamily="34" charset="0"/>
                <a:cs typeface="Arial" panose="020B0604020202020204" pitchFamily="34" charset="0"/>
              </a:rPr>
              <a:t>dlhodobý a osvedčený systém </a:t>
            </a:r>
            <a:r>
              <a:rPr lang="sk-SK" alt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surveillance</a:t>
            </a:r>
            <a:r>
              <a:rPr lang="sk-SK" alt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infekčných </a:t>
            </a:r>
            <a:r>
              <a:rPr lang="sk-SK" alt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ochorení.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alt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Legislatíva - </a:t>
            </a:r>
            <a:r>
              <a:rPr lang="sk-SK" alt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zákon č. 355/2007 Z. z. </a:t>
            </a:r>
            <a:r>
              <a:rPr lang="sk-SK" alt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ochrane, podpore a rozvoji verejného zdravia.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altLang="sk-SK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Vykonávacími predpismi sú </a:t>
            </a:r>
            <a:r>
              <a:rPr lang="sk-SK" alt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vyhláška MZ SR č. 585/2008 Z. z. </a:t>
            </a:r>
            <a:r>
              <a:rPr lang="sk-SK" alt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sk-SK" altLang="sk-SK" sz="2400" dirty="0">
                <a:latin typeface="Arial" panose="020B0604020202020204" pitchFamily="34" charset="0"/>
                <a:cs typeface="Arial" panose="020B0604020202020204" pitchFamily="34" charset="0"/>
              </a:rPr>
              <a:t>prevencii a kontrole </a:t>
            </a:r>
            <a:r>
              <a:rPr lang="sk-SK" alt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prenosných ochorení a v</a:t>
            </a:r>
            <a:r>
              <a:rPr lang="sk-SK" alt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yhláška MZ SR č. 553/2007 Z. z. </a:t>
            </a:r>
            <a:r>
              <a:rPr lang="sk-SK" alt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sk-SK" altLang="sk-SK" sz="2400" dirty="0">
                <a:latin typeface="Arial" panose="020B0604020202020204" pitchFamily="34" charset="0"/>
                <a:cs typeface="Arial" panose="020B0604020202020204" pitchFamily="34" charset="0"/>
              </a:rPr>
              <a:t>požiadavkách na prevádzku zdravotníckych zariadení z hľadiska ochrany zdravia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k-SK" altLang="sk-SK" sz="2400" dirty="0">
                <a:latin typeface="Arial" panose="020B0604020202020204" pitchFamily="34" charset="0"/>
                <a:cs typeface="Arial" panose="020B0604020202020204" pitchFamily="34" charset="0"/>
              </a:rPr>
              <a:t>Aktívna a cielená </a:t>
            </a:r>
            <a:r>
              <a:rPr lang="sk-SK" alt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surveillance</a:t>
            </a:r>
            <a:r>
              <a:rPr lang="sk-SK" alt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sk-SK" altLang="sk-SK" sz="2400" dirty="0">
                <a:latin typeface="Arial" panose="020B0604020202020204" pitchFamily="34" charset="0"/>
                <a:cs typeface="Arial" panose="020B0604020202020204" pitchFamily="34" charset="0"/>
              </a:rPr>
              <a:t>na úseku verejného zdravotníctva SR zabezpečovaná sieťou </a:t>
            </a:r>
            <a:r>
              <a:rPr lang="sk-SK" alt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36 regionálnych úradov verejného zdravotníctva </a:t>
            </a:r>
            <a:r>
              <a:rPr lang="sk-SK" altLang="sk-SK" sz="2400" dirty="0">
                <a:latin typeface="Arial" panose="020B0604020202020204" pitchFamily="34" charset="0"/>
                <a:cs typeface="Arial" panose="020B0604020202020204" pitchFamily="34" charset="0"/>
              </a:rPr>
              <a:t>(RÚVZ)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k-SK" altLang="sk-SK" sz="2400" dirty="0">
                <a:latin typeface="Arial" panose="020B0604020202020204" pitchFamily="34" charset="0"/>
                <a:cs typeface="Arial" panose="020B0604020202020204" pitchFamily="34" charset="0"/>
              </a:rPr>
              <a:t>Pre prioritné ochorenia z hľadiska ich výskytu a závažnosti sú zriadené </a:t>
            </a:r>
            <a:r>
              <a:rPr lang="sk-SK" alt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národné referenčné centrá (</a:t>
            </a:r>
            <a:r>
              <a:rPr lang="sk-SK" alt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NRC</a:t>
            </a:r>
            <a:r>
              <a:rPr lang="sk-SK" alt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sk-SK" alt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Súčasťou </a:t>
            </a:r>
            <a:r>
              <a:rPr lang="sk-SK" altLang="sk-SK" sz="2400" dirty="0">
                <a:latin typeface="Arial" panose="020B0604020202020204" pitchFamily="34" charset="0"/>
                <a:cs typeface="Arial" panose="020B0604020202020204" pitchFamily="34" charset="0"/>
              </a:rPr>
              <a:t>činnosti </a:t>
            </a:r>
            <a:r>
              <a:rPr lang="sk-SK" alt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sk-SK" altLang="sk-SK" sz="2400" dirty="0">
                <a:latin typeface="Arial" panose="020B0604020202020204" pitchFamily="34" charset="0"/>
                <a:cs typeface="Arial" panose="020B0604020202020204" pitchFamily="34" charset="0"/>
              </a:rPr>
              <a:t>aj zabezpečovanie </a:t>
            </a:r>
            <a:r>
              <a:rPr lang="sk-SK" alt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medzinárodnej spolupráce </a:t>
            </a:r>
            <a:r>
              <a:rPr lang="sk-SK" alt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v rámci sietí ECDC a WHO, ale aj úlohy v rámci EK.</a:t>
            </a: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k-SK" altLang="sk-SK" dirty="0">
              <a:cs typeface="Times New Roman" panose="02020603050405020304" pitchFamily="18" charset="0"/>
            </a:endParaRPr>
          </a:p>
          <a:p>
            <a:pPr>
              <a:buNone/>
            </a:pPr>
            <a:endParaRPr lang="sk-SK" alt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196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91" y="188913"/>
            <a:ext cx="10515600" cy="72548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Špecifiká </a:t>
            </a:r>
            <a:r>
              <a:rPr lang="pl-PL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opatrení vo vybraných zariadeniach </a:t>
            </a:r>
          </a:p>
        </p:txBody>
      </p:sp>
      <p:sp>
        <p:nvSpPr>
          <p:cNvPr id="48131" name="Zástupný objekt pre obsah 2"/>
          <p:cNvSpPr>
            <a:spLocks noGrp="1"/>
          </p:cNvSpPr>
          <p:nvPr>
            <p:ph idx="1"/>
          </p:nvPr>
        </p:nvSpPr>
        <p:spPr>
          <a:xfrm>
            <a:off x="247891" y="1084729"/>
            <a:ext cx="11488838" cy="5111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Opatrenia pre zdravotníckych pracovníkov a hospitalizovaných 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pacientov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Zdravotníckym zariadeniam (ZZ) sa odporúča vypracovať si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postexpozičný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manažment  pre dg.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a zabezpečiť, aby  na oddeleniach s vysokým rizikom ťažkých priebehov 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bolo čo možno najviac zdravotníckych pracovníkov (ZP) preočkovaných proti </a:t>
            </a:r>
            <a:r>
              <a:rPr lang="sk-S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Rizikové oddelenia: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pediatrické,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neonatologické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nedonosenecké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,  pôrodnícke oddelenia a iné charakterom podobné oddelenia. 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Opatrenia pre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pacienta s 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izolovať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po dobu 5 dní od začatia efektívnej ATB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liečby (alebo 3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týždne od vzniku kašľa ak je chorý bez liečby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ATB).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Opatrenia pre vnímavých ZP: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Nechránený kontakt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ak ošetruje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vysokorizikových pacientov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zvýšený zdravotný dozor.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Chránený kontakt so 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susp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. alebo potvrdeným prípadom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: denné monitorovanie klinických príznakov po dobu 21 dní od kontaktu,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zvážení možno podať aj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PEP.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Iné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vnímavé kontakty (spolupacienti, opatrovatelia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,...) definované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ako úzky alebo vysokorizikový kontakt: PEP ako v rodinnom úzkom kontakte.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ZP so symptómami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do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21 dní od  expozícii nákaze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 mal byť vylúčený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z 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práce,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ak ošetruje vysokorizikových pacientov napr. deti, tehotné ženy v 3.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trimestri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minimálne do 5. dňa po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podávaní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ATB liečby, alebo ak sa nepodrobí ATB liečbe  do 21. dňa od  začiatku príznakov.  </a:t>
            </a:r>
          </a:p>
          <a:p>
            <a:pPr marL="0" indent="0">
              <a:buNone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k-SK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554" y="46064"/>
            <a:ext cx="1053243" cy="721586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8963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6063"/>
            <a:ext cx="10711802" cy="1192044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sk-SK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Národný </a:t>
            </a:r>
            <a:r>
              <a:rPr lang="sk-SK" sz="28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imunizačný</a:t>
            </a:r>
            <a:r>
              <a:rPr lang="sk-SK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  <a:r>
              <a:rPr lang="sk-SK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Celoslovenské </a:t>
            </a:r>
            <a:r>
              <a:rPr lang="sk-SK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</a:t>
            </a:r>
            <a:r>
              <a:rPr lang="sk-SK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administratívnej kontroly </a:t>
            </a:r>
            <a:r>
              <a:rPr lang="sk-SK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očkovania </a:t>
            </a:r>
            <a:r>
              <a:rPr lang="sk-SK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sk-SK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31.8.2023</a:t>
            </a:r>
            <a:endParaRPr lang="sk-SK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477162"/>
              </p:ext>
            </p:extLst>
          </p:nvPr>
        </p:nvGraphicFramePr>
        <p:xfrm>
          <a:off x="-1" y="1143000"/>
          <a:ext cx="12057302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" name="Zástupný symbol päty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400" b="1" i="1" dirty="0">
                <a:solidFill>
                  <a:schemeClr val="tx1"/>
                </a:solidFill>
              </a:rPr>
              <a:t> </a:t>
            </a:r>
            <a:endParaRPr lang="sk-SK" sz="1400" b="1" i="1" dirty="0">
              <a:solidFill>
                <a:schemeClr val="tx1"/>
              </a:solidFill>
            </a:endParaRPr>
          </a:p>
        </p:txBody>
      </p:sp>
      <p:sp>
        <p:nvSpPr>
          <p:cNvPr id="54" name="Zástupný symbol čísla snímky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F96B-E073-4FD1-A08E-0C2B7FF80641}" type="slidenum">
              <a:rPr lang="sk-SK" sz="1400" i="1" smtClean="0">
                <a:solidFill>
                  <a:schemeClr val="tx1"/>
                </a:solidFill>
              </a:rPr>
              <a:t>21</a:t>
            </a:fld>
            <a:endParaRPr lang="sk-SK" sz="1400" i="1" dirty="0">
              <a:solidFill>
                <a:schemeClr val="tx1"/>
              </a:solidFill>
            </a:endParaRPr>
          </a:p>
        </p:txBody>
      </p:sp>
      <p:graphicFrame>
        <p:nvGraphicFramePr>
          <p:cNvPr id="39" name="Tabuľka 38"/>
          <p:cNvGraphicFramePr>
            <a:graphicFrameLocks noGrp="1"/>
          </p:cNvGraphicFramePr>
          <p:nvPr/>
        </p:nvGraphicFramePr>
        <p:xfrm>
          <a:off x="864952" y="6143498"/>
          <a:ext cx="10707462" cy="619697"/>
        </p:xfrm>
        <a:graphic>
          <a:graphicData uri="http://schemas.openxmlformats.org/drawingml/2006/table">
            <a:tbl>
              <a:tblPr firstRow="1" firstCol="1" bandRow="1"/>
              <a:tblGrid>
                <a:gridCol w="1897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17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898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4" marR="6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cap="all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84" marR="6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772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84" marR="6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6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2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84" marR="6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" name="Obrázok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02" y="46063"/>
            <a:ext cx="1283996" cy="879677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8617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966" y="150152"/>
            <a:ext cx="12145591" cy="648603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Administratívna kontrola očkovania k 31.8.2023 v SR</a:t>
            </a:r>
            <a:endParaRPr lang="sk-SK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Zástupný symbol čísla snímky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F96B-E073-4FD1-A08E-0C2B7FF80641}" type="slidenum">
              <a:rPr lang="sk-SK" sz="1400" i="1" smtClean="0">
                <a:solidFill>
                  <a:schemeClr val="tx1"/>
                </a:solidFill>
              </a:rPr>
              <a:t>22</a:t>
            </a:fld>
            <a:endParaRPr lang="sk-SK" sz="1400" i="1" dirty="0">
              <a:solidFill>
                <a:schemeClr val="tx1"/>
              </a:solidFill>
            </a:endParaRPr>
          </a:p>
        </p:txBody>
      </p:sp>
      <p:pic>
        <p:nvPicPr>
          <p:cNvPr id="51" name="Obrázok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120" y="53700"/>
            <a:ext cx="1038506" cy="711490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4991371"/>
              </p:ext>
            </p:extLst>
          </p:nvPr>
        </p:nvGraphicFramePr>
        <p:xfrm>
          <a:off x="1171388" y="1120245"/>
          <a:ext cx="9321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Ovál 19"/>
          <p:cNvSpPr/>
          <p:nvPr/>
        </p:nvSpPr>
        <p:spPr>
          <a:xfrm>
            <a:off x="8610600" y="1153810"/>
            <a:ext cx="1308846" cy="588428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96,3 %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ál 20"/>
          <p:cNvSpPr/>
          <p:nvPr/>
        </p:nvSpPr>
        <p:spPr>
          <a:xfrm>
            <a:off x="8610600" y="1840374"/>
            <a:ext cx="1308846" cy="588428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96,1 %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8610600" y="2508026"/>
            <a:ext cx="1308846" cy="588428"/>
          </a:xfrm>
          <a:prstGeom prst="ellipse">
            <a:avLst/>
          </a:prstGeom>
          <a:solidFill>
            <a:srgbClr val="99003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94,5 %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8659908" y="3203284"/>
            <a:ext cx="1308846" cy="588428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95,6 %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8673354" y="3864539"/>
            <a:ext cx="1308846" cy="588428"/>
          </a:xfrm>
          <a:prstGeom prst="ellipse">
            <a:avLst/>
          </a:prstGeom>
          <a:solidFill>
            <a:srgbClr val="99003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94,4 %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ál 24"/>
          <p:cNvSpPr/>
          <p:nvPr/>
        </p:nvSpPr>
        <p:spPr>
          <a:xfrm>
            <a:off x="8673354" y="4525794"/>
            <a:ext cx="1308846" cy="588428"/>
          </a:xfrm>
          <a:prstGeom prst="ellipse">
            <a:avLst/>
          </a:prstGeom>
          <a:solidFill>
            <a:srgbClr val="99003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94,5 %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ál 25"/>
          <p:cNvSpPr/>
          <p:nvPr/>
        </p:nvSpPr>
        <p:spPr>
          <a:xfrm>
            <a:off x="8677835" y="5221052"/>
            <a:ext cx="1308846" cy="588428"/>
          </a:xfrm>
          <a:prstGeom prst="ellipse">
            <a:avLst/>
          </a:prstGeom>
          <a:solidFill>
            <a:srgbClr val="99003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93,9 %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ál 26"/>
          <p:cNvSpPr/>
          <p:nvPr/>
        </p:nvSpPr>
        <p:spPr>
          <a:xfrm>
            <a:off x="8673354" y="5882307"/>
            <a:ext cx="1308846" cy="588428"/>
          </a:xfrm>
          <a:prstGeom prst="ellipse">
            <a:avLst/>
          </a:prstGeom>
          <a:solidFill>
            <a:srgbClr val="99003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94,6 %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975" y="168276"/>
            <a:ext cx="11399536" cy="755447"/>
          </a:xfrm>
          <a:noFill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k-SK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Odmietanie </a:t>
            </a:r>
            <a:r>
              <a:rPr lang="sk-SK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povinného očkovania, 2014-2023, SR</a:t>
            </a:r>
            <a:br>
              <a:rPr lang="sk-SK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Zástupný symbol päty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400" b="1" i="1" dirty="0">
                <a:solidFill>
                  <a:prstClr val="black"/>
                </a:solidFill>
              </a:rPr>
              <a:t> </a:t>
            </a:r>
            <a:endParaRPr lang="sk-SK" sz="1400" b="1" i="1" dirty="0">
              <a:solidFill>
                <a:prstClr val="black"/>
              </a:solidFill>
            </a:endParaRPr>
          </a:p>
        </p:txBody>
      </p:sp>
      <p:pic>
        <p:nvPicPr>
          <p:cNvPr id="51" name="Obrázok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441" y="31506"/>
            <a:ext cx="1017946" cy="697404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  <p:graphicFrame>
        <p:nvGraphicFramePr>
          <p:cNvPr id="10" name="Zástupný symbol obsah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185117"/>
              </p:ext>
            </p:extLst>
          </p:nvPr>
        </p:nvGraphicFramePr>
        <p:xfrm>
          <a:off x="54487" y="1076069"/>
          <a:ext cx="12026900" cy="538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89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975" y="168277"/>
            <a:ext cx="11399536" cy="560634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Záver</a:t>
            </a:r>
            <a:endParaRPr lang="sk-SK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Zástupný symbol päty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400" b="1" i="1" dirty="0">
                <a:solidFill>
                  <a:prstClr val="black"/>
                </a:solidFill>
              </a:rPr>
              <a:t> </a:t>
            </a:r>
            <a:endParaRPr lang="sk-SK" sz="1400" b="1" i="1" dirty="0">
              <a:solidFill>
                <a:prstClr val="black"/>
              </a:solidFill>
            </a:endParaRPr>
          </a:p>
        </p:txBody>
      </p:sp>
      <p:pic>
        <p:nvPicPr>
          <p:cNvPr id="51" name="Obrázok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441" y="31506"/>
            <a:ext cx="1017946" cy="697404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2729" y="728910"/>
            <a:ext cx="11008886" cy="5992565"/>
          </a:xfrm>
        </p:spPr>
        <p:txBody>
          <a:bodyPr>
            <a:noAutofit/>
          </a:bodyPr>
          <a:lstStyle/>
          <a:p>
            <a:pPr algn="just"/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Epidemiologická situácia vo výskyte ochorení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preventabilných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očkovaním je v SR v súčasnosti priaznivá (osýpky, záškrt, mumps, tetanus,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polio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rubeola....).</a:t>
            </a:r>
          </a:p>
          <a:p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Naďalej prebieha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epidémia VHA na východe SR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(Prešovský a Košický kraj).</a:t>
            </a:r>
          </a:p>
          <a:p>
            <a:pPr algn="just"/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Tak ako aj v iných krajinách, aj u nás je pozorovaný zvýšený výskyt ochorení na </a:t>
            </a:r>
            <a:r>
              <a:rPr lang="sk-SK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napriek tomu situácia nie je závažná: </a:t>
            </a:r>
          </a:p>
          <a:p>
            <a:pPr marL="515937" lvl="1" indent="-342900" algn="just">
              <a:buFont typeface="Wingdings" panose="05000000000000000000" pitchFamily="2" charset="2"/>
              <a:buChar char="ü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účasný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nárast je potenciálne spojený s nižšou cirkuláciou </a:t>
            </a:r>
            <a:r>
              <a:rPr lang="sk-SK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Bordetella</a:t>
            </a:r>
            <a:r>
              <a:rPr 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počas pandémie COVID-19 v kombinácii so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suboptimálnou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zaočkovanosťou určitý skupín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populácie, </a:t>
            </a:r>
          </a:p>
          <a:p>
            <a:pPr marL="515937" lvl="1" indent="-342900" algn="just">
              <a:buFont typeface="Wingdings" panose="05000000000000000000" pitchFamily="2" charset="2"/>
              <a:buChar char="ü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najviac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sú ohrozené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dojčatá,</a:t>
            </a:r>
          </a:p>
          <a:p>
            <a:pPr marL="515937" lvl="1" indent="-342900" algn="just">
              <a:buFont typeface="Wingdings" panose="05000000000000000000" pitchFamily="2" charset="2"/>
              <a:buChar char="ü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kľúčové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je včasné podanie prvej dávky očkovacej látky dojčatám a tehotným ženám (účinné pri ochrane novorodencov).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5937" lvl="1" indent="-342900" algn="just">
              <a:buFont typeface="Wingdings" panose="05000000000000000000" pitchFamily="2" charset="2"/>
              <a:buChar char="ü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výskyt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ochorení v ostatných vekových skupinách je ovplyvnený rôznou úrovňou vykonávania laboratórnej diagnostiky, ako aj rozpoznaním klinických príznakov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ochorenia, </a:t>
            </a:r>
          </a:p>
          <a:p>
            <a:pPr marL="515937" lvl="1" indent="-342900" algn="just">
              <a:buFont typeface="Wingdings" panose="05000000000000000000" pitchFamily="2" charset="2"/>
              <a:buChar char="ü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zvyšujúcemu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sa počtu vnímavých osôb prispieva tiež účinnosť aktuálne používanej očkovacej látky s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acelulárnou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pertusickou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zložkou -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dochádza k poklesu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titrov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ochranných protilátok, osoba sa stáva postupne opäť vnímavou voči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infekcii.</a:t>
            </a:r>
          </a:p>
          <a:p>
            <a:pPr marL="173037" lvl="1" indent="0" algn="ctr">
              <a:buNone/>
            </a:pPr>
            <a:r>
              <a:rPr lang="sk-SK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Nevyhnutné plniť ciele Národného </a:t>
            </a:r>
            <a:r>
              <a:rPr lang="sk-SK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imunizačného</a:t>
            </a:r>
            <a:r>
              <a:rPr lang="sk-SK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programu SR.</a:t>
            </a:r>
          </a:p>
        </p:txBody>
      </p:sp>
    </p:spTree>
    <p:extLst>
      <p:ext uri="{BB962C8B-B14F-4D97-AF65-F5344CB8AC3E}">
        <p14:creationId xmlns:p14="http://schemas.microsoft.com/office/powerpoint/2010/main" val="41407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373" y="2270425"/>
            <a:ext cx="11268634" cy="3195468"/>
          </a:xfrm>
        </p:spPr>
        <p:txBody>
          <a:bodyPr>
            <a:normAutofit fontScale="90000"/>
          </a:bodyPr>
          <a:lstStyle/>
          <a:p>
            <a:pPr marL="45720" algn="ctr"/>
            <a:r>
              <a:rPr lang="sk-SK" sz="7200" b="1" i="1" dirty="0">
                <a:solidFill>
                  <a:srgbClr val="CC0066"/>
                </a:solidFill>
              </a:rPr>
              <a:t/>
            </a:r>
            <a:br>
              <a:rPr lang="sk-SK" sz="7200" b="1" i="1" dirty="0">
                <a:solidFill>
                  <a:srgbClr val="CC0066"/>
                </a:solidFill>
              </a:rPr>
            </a:br>
            <a:r>
              <a:rPr lang="sk-SK" sz="6000" b="1" i="1" dirty="0">
                <a:solidFill>
                  <a:srgbClr val="000099"/>
                </a:solidFill>
                <a:latin typeface="+mn-lt"/>
              </a:rPr>
              <a:t>Ďakujem za pozornosť!</a:t>
            </a:r>
            <a:br>
              <a:rPr lang="sk-SK" sz="6000" b="1" i="1" dirty="0">
                <a:solidFill>
                  <a:srgbClr val="000099"/>
                </a:solidFill>
                <a:latin typeface="+mn-lt"/>
              </a:rPr>
            </a:br>
            <a:r>
              <a:rPr lang="sk-SK" sz="3100" b="1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adriana.mecochova@uvzsr.sk</a:t>
            </a:r>
            <a:r>
              <a:rPr lang="sk-SK" sz="3100" b="1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3100" b="1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31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31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b="1" i="1" dirty="0">
                <a:solidFill>
                  <a:srgbClr val="CC0066"/>
                </a:solidFill>
              </a:rPr>
              <a:t/>
            </a:r>
            <a:br>
              <a:rPr lang="sk-SK" b="1" i="1" dirty="0">
                <a:solidFill>
                  <a:srgbClr val="CC0066"/>
                </a:solidFill>
              </a:rPr>
            </a:br>
            <a:endParaRPr lang="sk-SK" dirty="0">
              <a:solidFill>
                <a:srgbClr val="CC0066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05" y="155419"/>
            <a:ext cx="2237426" cy="173141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6280727"/>
            <a:ext cx="10748180" cy="52101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181" y="155419"/>
            <a:ext cx="1803119" cy="130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96" y="99288"/>
            <a:ext cx="10931485" cy="847312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sk-SK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</a:t>
            </a:r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prenosných ochorení v SR</a:t>
            </a:r>
            <a:endParaRPr lang="sk-SK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Zástupný symbol päty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400" b="1" i="1" dirty="0">
                <a:solidFill>
                  <a:schemeClr val="tx1"/>
                </a:solidFill>
              </a:rPr>
              <a:t> </a:t>
            </a:r>
            <a:endParaRPr lang="sk-SK" sz="1400" b="1" i="1" dirty="0">
              <a:solidFill>
                <a:schemeClr val="tx1"/>
              </a:solidFill>
            </a:endParaRPr>
          </a:p>
        </p:txBody>
      </p:sp>
      <p:sp>
        <p:nvSpPr>
          <p:cNvPr id="54" name="Zástupný symbol čísla snímky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F96B-E073-4FD1-A08E-0C2B7FF80641}" type="slidenum">
              <a:rPr lang="sk-SK" sz="1400" i="1" smtClean="0">
                <a:solidFill>
                  <a:schemeClr val="tx1"/>
                </a:solidFill>
              </a:rPr>
              <a:t>3</a:t>
            </a:fld>
            <a:endParaRPr lang="sk-SK" sz="1400" i="1" dirty="0">
              <a:solidFill>
                <a:schemeClr val="tx1"/>
              </a:solidFill>
            </a:endParaRPr>
          </a:p>
        </p:txBody>
      </p:sp>
      <p:graphicFrame>
        <p:nvGraphicFramePr>
          <p:cNvPr id="39" name="Tabuľka 38"/>
          <p:cNvGraphicFramePr>
            <a:graphicFrameLocks noGrp="1"/>
          </p:cNvGraphicFramePr>
          <p:nvPr/>
        </p:nvGraphicFramePr>
        <p:xfrm>
          <a:off x="864952" y="6143498"/>
          <a:ext cx="10707462" cy="619697"/>
        </p:xfrm>
        <a:graphic>
          <a:graphicData uri="http://schemas.openxmlformats.org/drawingml/2006/table">
            <a:tbl>
              <a:tblPr firstRow="1" firstCol="1" bandRow="1"/>
              <a:tblGrid>
                <a:gridCol w="1897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17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898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4" marR="6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cap="all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84" marR="6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772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84" marR="6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6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27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84" marR="6848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" name="Obrázok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02" y="46063"/>
            <a:ext cx="1283996" cy="879677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9920" y="1127899"/>
            <a:ext cx="11250592" cy="4834300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0" algn="l"/>
              </a:tabLst>
            </a:pPr>
            <a:r>
              <a:rPr lang="sk-SK" alt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Hlásenie </a:t>
            </a:r>
            <a:r>
              <a:rPr lang="sk-SK" alt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výskytu ochorení a podozrení na </a:t>
            </a:r>
            <a:r>
              <a:rPr lang="sk-SK" alt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prenosné ochorenia </a:t>
            </a:r>
            <a:r>
              <a:rPr lang="sk-SK" alt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je v SR </a:t>
            </a:r>
            <a:r>
              <a:rPr lang="sk-SK" alt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povinné - zákon č. 355/2007 Z. z. § 52 ods. 5:</a:t>
            </a:r>
          </a:p>
          <a:p>
            <a:pPr marL="0" indent="0">
              <a:buNone/>
            </a:pP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 Poskytovatelia zdravotnej starostlivosti a zdravotnícki pracovníci sú povinní</a:t>
            </a:r>
          </a:p>
          <a:p>
            <a:pPr>
              <a:buNone/>
            </a:pP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 hlásiť úradu verejného zdravotníctva alebo regionálnemu úradu verejného zdravotníctva výskyt prenosného ochorenia, podozrenie na prenosné ochorenie a nosičstvo choroboplodných mikroorganizmov podľa zoznamu uvedeného v prílohe č. 5 a v rozsahu, ktorý je uvedený v prílohách č. 6 až 8; táto povinnosť sa vzťahuje aj na laboratóriá klinickej mikrobiológie,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sk-SK" alt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PZS a laboratóriá hlásia – priamo do </a:t>
            </a:r>
            <a:r>
              <a:rPr lang="sk-SK" alt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EPIS (Epidemiologický </a:t>
            </a:r>
            <a:r>
              <a:rPr lang="sk-SK" alt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informačný systém – register prenosných ochorení</a:t>
            </a:r>
            <a:r>
              <a:rPr lang="sk-SK" alt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sk-SK" altLang="sk-SK" sz="2400" dirty="0">
                <a:latin typeface="Arial" panose="020B0604020202020204" pitchFamily="34" charset="0"/>
                <a:cs typeface="Arial" panose="020B0604020202020204" pitchFamily="34" charset="0"/>
              </a:rPr>
              <a:t>alebo cestou </a:t>
            </a:r>
            <a:r>
              <a:rPr lang="sk-SK" alt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RÚVZ (telefonicky, emailom).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97" y="99288"/>
            <a:ext cx="10619206" cy="847312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Aktuálna epidemiologická situácia vo výskyte ochorení </a:t>
            </a:r>
            <a:r>
              <a:rPr lang="sk-SK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preventabilných</a:t>
            </a:r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očkovaním </a:t>
            </a:r>
            <a:r>
              <a:rPr lang="sk-SK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SR </a:t>
            </a:r>
            <a:endParaRPr lang="sk-SK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Zástupný symbol päty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400" b="1" i="1" dirty="0">
                <a:solidFill>
                  <a:schemeClr val="tx1"/>
                </a:solidFill>
              </a:rPr>
              <a:t> </a:t>
            </a:r>
            <a:endParaRPr lang="sk-SK" sz="1400" b="1" i="1" dirty="0">
              <a:solidFill>
                <a:schemeClr val="tx1"/>
              </a:solidFill>
            </a:endParaRPr>
          </a:p>
        </p:txBody>
      </p:sp>
      <p:sp>
        <p:nvSpPr>
          <p:cNvPr id="54" name="Zástupný symbol čísla snímky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F96B-E073-4FD1-A08E-0C2B7FF80641}" type="slidenum">
              <a:rPr lang="sk-SK" sz="1400" i="1" smtClean="0">
                <a:solidFill>
                  <a:schemeClr val="tx1"/>
                </a:solidFill>
              </a:rPr>
              <a:t>4</a:t>
            </a:fld>
            <a:endParaRPr lang="sk-SK" sz="1400" i="1" dirty="0">
              <a:solidFill>
                <a:schemeClr val="tx1"/>
              </a:solidFill>
            </a:endParaRPr>
          </a:p>
        </p:txBody>
      </p:sp>
      <p:pic>
        <p:nvPicPr>
          <p:cNvPr id="51" name="Obrázok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02" y="46063"/>
            <a:ext cx="1283996" cy="879677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  <p:sp>
        <p:nvSpPr>
          <p:cNvPr id="7" name="Obdĺžnik 6"/>
          <p:cNvSpPr/>
          <p:nvPr/>
        </p:nvSpPr>
        <p:spPr>
          <a:xfrm>
            <a:off x="92597" y="978965"/>
            <a:ext cx="118221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sk-SK" sz="24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Záškrt</a:t>
            </a:r>
          </a:p>
          <a:p>
            <a:pPr marL="342900" indent="-342900" algn="just" hangingPunct="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chorenie nebolo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od roku 1980 v SR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zaznamenané - opätovný výskyt až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v roku 2018 a následne aj v ďalších rokoch. </a:t>
            </a: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hangingPunct="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Najvyšší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počet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 roku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2022 -  osem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prípadov (v piatich prípadoch išlo o kožný záškrt a po jednom prípade išlo o hltanový, nosohltanový a o nešpecifikovanú formu záškrtu). V jednom prípade bolo zaznamenané úmrtie na hltanový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záškrt; neočkované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dieťa žijúce v nízkom sociálno-hygienickom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štandarde.</a:t>
            </a:r>
            <a:endParaRPr lang="sk-SK" sz="2400" b="1" dirty="0" smtClean="0">
              <a:solidFill>
                <a:srgbClr val="CC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hangingPunct="0">
              <a:spcAft>
                <a:spcPts val="0"/>
              </a:spcAft>
            </a:pPr>
            <a:r>
              <a:rPr lang="sk-SK" sz="2400" b="1" dirty="0" smtClean="0">
                <a:solidFill>
                  <a:srgbClr val="CC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Osýpky</a:t>
            </a:r>
          </a:p>
          <a:p>
            <a:pPr marL="342900" indent="-342900" algn="just" hangingPunct="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 </a:t>
            </a:r>
            <a:r>
              <a:rPr lang="sk-SK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začiatku roka 2024 k </a:t>
            </a:r>
            <a:r>
              <a:rPr lang="sk-SK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</a:t>
            </a:r>
            <a:r>
              <a:rPr lang="sk-SK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6. 2024 hlásených sedem </a:t>
            </a:r>
            <a:r>
              <a:rPr lang="sk-SK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suspektných</a:t>
            </a:r>
            <a:r>
              <a:rPr lang="sk-SK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prípadov osýpok, z toho bol jeden prípad potvrdený (Považská Bystrica - dvojročné </a:t>
            </a:r>
            <a:r>
              <a:rPr lang="sk-SK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dieťaťa neočkované).</a:t>
            </a:r>
          </a:p>
          <a:p>
            <a:pPr marL="342900" indent="-342900" algn="just" hangingPunct="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 rok 2023 evidujeme 10 hlásených </a:t>
            </a:r>
            <a:r>
              <a:rPr lang="sk-SK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suspektných</a:t>
            </a:r>
            <a:r>
              <a:rPr lang="sk-SK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prípadov osýpok prípadov, z toho bolo šesť prípadov potvrdených  (0,11/100 000). </a:t>
            </a:r>
          </a:p>
          <a:p>
            <a:pPr marL="342900" indent="-342900" algn="just" hangingPunct="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k-SK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Rok 2018 (565 prípadov) a r. 2019 (318 prípadov) – epidémia osýpok KE a PO kraj</a:t>
            </a:r>
            <a:endParaRPr lang="sk-SK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959" y="-30358"/>
            <a:ext cx="12082041" cy="893856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Chorobnosť na záškrt a osýpky v SR, 2010-2024 </a:t>
            </a:r>
            <a:endParaRPr lang="sk-SK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60" y="740633"/>
            <a:ext cx="5893151" cy="302985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95389" y="3876313"/>
            <a:ext cx="5863922" cy="388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Chorobnosť </a:t>
            </a:r>
            <a:r>
              <a:rPr lang="sk-SK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záškrt, 2010-2024, SR</a:t>
            </a:r>
            <a:endParaRPr lang="sk-S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9328FAC5-A017-E769-D197-62078C9D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859D-E99E-4123-A8FB-0B2D85F26376}" type="slidenum">
              <a:rPr lang="sk-SK" smtClean="0"/>
              <a:t>5</a:t>
            </a:fld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A629BC32-BB69-158F-63A5-79C8D2D42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3" t="35555" r="25078" b="16667"/>
          <a:stretch/>
        </p:blipFill>
        <p:spPr>
          <a:xfrm>
            <a:off x="239536" y="4320047"/>
            <a:ext cx="5819775" cy="24014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Zástupný symbol obsahu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889" y="740633"/>
            <a:ext cx="5852639" cy="302985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07D44EF8-B1FD-6451-BD57-400FA60081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00" t="27555" r="19000" b="13111"/>
          <a:stretch/>
        </p:blipFill>
        <p:spPr>
          <a:xfrm>
            <a:off x="6243862" y="4320047"/>
            <a:ext cx="5742694" cy="23112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Obdĺžnik 12"/>
          <p:cNvSpPr/>
          <p:nvPr/>
        </p:nvSpPr>
        <p:spPr>
          <a:xfrm>
            <a:off x="6243862" y="3876313"/>
            <a:ext cx="5797666" cy="388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Chorobnosť </a:t>
            </a:r>
            <a:r>
              <a:rPr lang="sk-SK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sk-SK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osýpky, </a:t>
            </a:r>
            <a:r>
              <a:rPr lang="sk-SK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2010-2024, SR</a:t>
            </a:r>
            <a:endParaRPr lang="sk-S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96" y="46063"/>
            <a:ext cx="1081602" cy="741015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5968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97" y="99288"/>
            <a:ext cx="10619206" cy="847312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Aktuálna epidemiologická situácia v SR vo výskyte ochorení </a:t>
            </a:r>
            <a:r>
              <a:rPr lang="sk-SK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preventabilných</a:t>
            </a:r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očkovaním</a:t>
            </a:r>
            <a:endParaRPr lang="sk-SK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Zástupný symbol päty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400" b="1" i="1" dirty="0">
                <a:solidFill>
                  <a:schemeClr val="tx1"/>
                </a:solidFill>
              </a:rPr>
              <a:t> </a:t>
            </a:r>
            <a:endParaRPr lang="sk-SK" sz="1400" b="1" i="1" dirty="0">
              <a:solidFill>
                <a:schemeClr val="tx1"/>
              </a:solidFill>
            </a:endParaRPr>
          </a:p>
        </p:txBody>
      </p:sp>
      <p:sp>
        <p:nvSpPr>
          <p:cNvPr id="54" name="Zástupný symbol čísla snímky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F96B-E073-4FD1-A08E-0C2B7FF80641}" type="slidenum">
              <a:rPr lang="sk-SK" sz="1400" i="1" smtClean="0">
                <a:solidFill>
                  <a:schemeClr val="tx1"/>
                </a:solidFill>
              </a:rPr>
              <a:t>6</a:t>
            </a:fld>
            <a:endParaRPr lang="sk-SK" sz="1400" i="1" dirty="0">
              <a:solidFill>
                <a:schemeClr val="tx1"/>
              </a:solidFill>
            </a:endParaRPr>
          </a:p>
        </p:txBody>
      </p:sp>
      <p:pic>
        <p:nvPicPr>
          <p:cNvPr id="51" name="Obrázok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02" y="46063"/>
            <a:ext cx="1283996" cy="879677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  <p:sp>
        <p:nvSpPr>
          <p:cNvPr id="7" name="Obdĺžnik 6"/>
          <p:cNvSpPr/>
          <p:nvPr/>
        </p:nvSpPr>
        <p:spPr>
          <a:xfrm>
            <a:off x="173620" y="1141010"/>
            <a:ext cx="118221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sk-SK" sz="2400" b="1" dirty="0" smtClean="0">
                <a:solidFill>
                  <a:srgbClr val="CC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Vírusová hepatitída A</a:t>
            </a: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Epidémia VHA na východe SR – začiatok v decembri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2022 – trvá aj v roku 2024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Od decembra 2022 - </a:t>
            </a:r>
            <a:r>
              <a:rPr lang="sk-S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protrahovaná</a:t>
            </a: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 epidémia VHA v Košickom kraji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, v okrese Košice II (Mestská časť- Luník IX.) u minoritnej skupiny obyvateľov</a:t>
            </a:r>
          </a:p>
          <a:p>
            <a:pPr lvl="0"/>
            <a:r>
              <a:rPr lang="sk-SK" sz="2400" u="sng" dirty="0">
                <a:latin typeface="Arial" panose="020B0604020202020204" pitchFamily="34" charset="0"/>
                <a:cs typeface="Arial" panose="020B0604020202020204" pitchFamily="34" charset="0"/>
              </a:rPr>
              <a:t>prvé ohnisko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vzniklo v polovici decembra 2022 na sídlisku Luníku IX v Košiciach</a:t>
            </a:r>
          </a:p>
          <a:p>
            <a:pPr lvl="0"/>
            <a:r>
              <a:rPr lang="sk-SK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druhé </a:t>
            </a:r>
            <a:r>
              <a:rPr lang="sk-SK" sz="2400" u="sng" dirty="0">
                <a:latin typeface="Arial" panose="020B0604020202020204" pitchFamily="34" charset="0"/>
                <a:cs typeface="Arial" panose="020B0604020202020204" pitchFamily="34" charset="0"/>
              </a:rPr>
              <a:t>ohnisko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nákazy vzniklo v polovici februára 2023 v Moldave nad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Bodvou.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Následne sa šírili ochorenia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v ďalších oblastiach Košického kraja (v okresoch Košice, Michalovce, Rožňava, Spišská Nová Ves, Trebišov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Júl 2023 začali ochorenia aj v rámci Prešovského kraja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(v okresoch Prešov, Vranov nad Topľou a Poprad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Marginalizované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skupiny obyvateľstva s nízkym hygienickým a sociálnym štandardom 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(nedodržiavanie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nariadených protiepidemických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opatrení,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nízka zaočkovanosť rizikovej populácie proti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VHA).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spcAft>
                <a:spcPts val="0"/>
              </a:spcAft>
            </a:pPr>
            <a:endParaRPr lang="sk-SK" sz="2400" dirty="0">
              <a:solidFill>
                <a:srgbClr val="CC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9328FAC5-A017-E769-D197-62078C9D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859D-E99E-4123-A8FB-0B2D85F26376}" type="slidenum">
              <a:rPr lang="sk-SK" smtClean="0"/>
              <a:t>7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/>
          <a:srcRect l="2184" t="39493" r="58797" b="13756"/>
          <a:stretch/>
        </p:blipFill>
        <p:spPr>
          <a:xfrm>
            <a:off x="347238" y="3480325"/>
            <a:ext cx="5949389" cy="30585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3"/>
          <a:srcRect l="5156" t="34937" r="70095" b="36174"/>
          <a:stretch/>
        </p:blipFill>
        <p:spPr>
          <a:xfrm>
            <a:off x="6516547" y="67931"/>
            <a:ext cx="5376801" cy="31714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Obrázok 15"/>
          <p:cNvPicPr>
            <a:picLocks noChangeAspect="1"/>
          </p:cNvPicPr>
          <p:nvPr/>
        </p:nvPicPr>
        <p:blipFill rotWithShape="1">
          <a:blip r:embed="rId4"/>
          <a:srcRect l="1803" t="39831" r="57849" b="14430"/>
          <a:stretch/>
        </p:blipFill>
        <p:spPr>
          <a:xfrm>
            <a:off x="6516547" y="3480325"/>
            <a:ext cx="5376801" cy="31367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Obrázok 16"/>
          <p:cNvPicPr>
            <a:picLocks noChangeAspect="1"/>
          </p:cNvPicPr>
          <p:nvPr/>
        </p:nvPicPr>
        <p:blipFill rotWithShape="1">
          <a:blip r:embed="rId5"/>
          <a:srcRect l="1804" t="39662" r="58798" b="14093"/>
          <a:stretch/>
        </p:blipFill>
        <p:spPr>
          <a:xfrm>
            <a:off x="347238" y="67930"/>
            <a:ext cx="5949389" cy="31714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01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959" y="153895"/>
            <a:ext cx="12082041" cy="552161"/>
          </a:xfrm>
        </p:spPr>
        <p:txBody>
          <a:bodyPr>
            <a:normAutofit/>
          </a:bodyPr>
          <a:lstStyle/>
          <a:p>
            <a:r>
              <a:rPr lang="sk-SK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endParaRPr lang="sk-SK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9328FAC5-A017-E769-D197-62078C9D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859D-E99E-4123-A8FB-0B2D85F26376}" type="slidenum">
              <a:rPr lang="sk-SK" smtClean="0"/>
              <a:t>8</a:t>
            </a:fld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20175" y="925740"/>
            <a:ext cx="1177562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vysoko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infekčné akútne respiračné ochorenie.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Výskyt ochorení výrazne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ovplyvnilo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očkovanie.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Zvýšené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počty prípadov sa cyklicky opakujú každých  4-5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rokov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naposledy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došlo k takémuto nárastu v roku 2019, kedy bola na Slovensku zaznamenaná chorobnosť 15/100 000 obyvateľov.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Aktuálne chorobnosť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teda z ďaleka nedosahuje úroveň pred zavedením očkovania.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Napriek vysokej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zaočkovanosti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závažným ochorením hlavne u dojčiat a malých detí, zvlášť ak neboli očkované alebo boli  nekompletne očkované. 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Prameňom </a:t>
            </a:r>
            <a:r>
              <a:rPr lang="sk-SK" alt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pôvodcu nákazy 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pre dojčatá sú </a:t>
            </a:r>
            <a:r>
              <a:rPr lang="sk-SK" alt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rodičia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starší </a:t>
            </a:r>
            <a:r>
              <a:rPr lang="sk-SK" alt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súrodenci, opatrovatelia 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 nerozpoznanou infekciou </a:t>
            </a:r>
            <a:endParaRPr lang="sk-SK" altLang="sk-SK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Možnosť výskytu ako </a:t>
            </a:r>
            <a:r>
              <a:rPr lang="sk-SK" alt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NN na novorodeneckom ODD, </a:t>
            </a: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JIS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Inkubačný čas : 7-10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dní (rozpätie 6-20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dní)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Vnímavosť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voči nákaze je všeobecná,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môže mať ťažký klinický priebeh u vnímavých - neimúnnych osôb v každom veku.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Imunita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po prekonaní ochorenia ani po očkovaní nie je dlhodobá, je pozorované ubúdanie imunity, ochorieť môže aj očkovaná osoba, alebo osoba po prekonaní ochorenia</a:t>
            </a:r>
            <a:r>
              <a:rPr 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k-SK" alt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02" y="46063"/>
            <a:ext cx="1283996" cy="879677"/>
          </a:xfrm>
          <a:prstGeom prst="rect">
            <a:avLst/>
          </a:prstGeom>
          <a:gradFill>
            <a:gsLst>
              <a:gs pos="77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90500" dist="50800" dir="5400000" sx="76000" sy="76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0218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4" y="34233"/>
            <a:ext cx="12082041" cy="607788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Epidemiologická situácia vo výskyte </a:t>
            </a:r>
            <a:r>
              <a:rPr lang="sk-SK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sk-SK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SR</a:t>
            </a:r>
            <a:endParaRPr lang="sk-SK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9328FAC5-A017-E769-D197-62078C9D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859D-E99E-4123-A8FB-0B2D85F26376}" type="slidenum">
              <a:rPr lang="sk-SK" smtClean="0"/>
              <a:t>9</a:t>
            </a:fld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7E56F438-062A-037B-D864-9520FA9F4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5" t="37222" r="24844" b="14570"/>
          <a:stretch/>
        </p:blipFill>
        <p:spPr>
          <a:xfrm>
            <a:off x="2805554" y="3858577"/>
            <a:ext cx="6996750" cy="29977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Obdĺžnik 11"/>
          <p:cNvSpPr/>
          <p:nvPr/>
        </p:nvSpPr>
        <p:spPr>
          <a:xfrm>
            <a:off x="231843" y="642021"/>
            <a:ext cx="57491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 zavedením očkovania sa ochorenie vyskytovalo epidemicky a bolo sprevádzané vysokou smrtnosťou (ročne 100 úmrtí</a:t>
            </a:r>
            <a:r>
              <a:rPr lang="sk-SK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zavedení pravidelného povinného očkovania </a:t>
            </a:r>
            <a:r>
              <a:rPr lang="sk-SK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(1956) chorobnosť </a:t>
            </a: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výrazne </a:t>
            </a:r>
            <a:r>
              <a:rPr lang="sk-SK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klesla.</a:t>
            </a:r>
            <a:endParaRPr lang="sk-SK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súčasnosti sa detská populácia povinne očkuje:</a:t>
            </a:r>
          </a:p>
          <a:p>
            <a:pPr marL="701675" lvl="1" indent="-342900" algn="just">
              <a:buFont typeface="Wingdings" panose="05000000000000000000" pitchFamily="2" charset="2"/>
              <a:buChar char="ü"/>
            </a:pP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3., 5. a 11.mesiaci života (</a:t>
            </a:r>
            <a:r>
              <a:rPr lang="sk-SK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hexavakcína</a:t>
            </a:r>
            <a:r>
              <a:rPr lang="sk-SK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01675" lvl="1" indent="-342900" algn="just">
              <a:buFont typeface="Wingdings" panose="05000000000000000000" pitchFamily="2" charset="2"/>
              <a:buChar char="ü"/>
            </a:pP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 roku života</a:t>
            </a:r>
          </a:p>
          <a:p>
            <a:pPr marL="701675" lvl="1" indent="-342900" algn="just">
              <a:buFont typeface="Wingdings" panose="05000000000000000000" pitchFamily="2" charset="2"/>
              <a:buChar char="ü"/>
            </a:pP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13.roku života</a:t>
            </a:r>
            <a:endParaRPr lang="sk-SK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6521483" y="4461132"/>
            <a:ext cx="26591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k-SK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Chorobnosť </a:t>
            </a:r>
            <a:r>
              <a:rPr lang="sk-SK" b="1" dirty="0">
                <a:latin typeface="Times New Roman" panose="02020603050405020304" pitchFamily="18" charset="0"/>
                <a:ea typeface="Calibri" panose="020F0502020204030204" pitchFamily="34" charset="0"/>
              </a:rPr>
              <a:t>na </a:t>
            </a:r>
            <a:r>
              <a:rPr lang="sk-SK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pertussis</a:t>
            </a:r>
            <a:r>
              <a:rPr lang="sk-SK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od roku 1952, </a:t>
            </a:r>
            <a:r>
              <a:rPr lang="sk-SK" b="1" dirty="0">
                <a:latin typeface="Times New Roman" panose="02020603050405020304" pitchFamily="18" charset="0"/>
                <a:ea typeface="Calibri" panose="020F0502020204030204" pitchFamily="34" charset="0"/>
              </a:rPr>
              <a:t>SR</a:t>
            </a:r>
            <a:endParaRPr lang="sk-SK" dirty="0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3"/>
          <a:srcRect l="2184" t="40169" r="57562" b="14599"/>
          <a:stretch/>
        </p:blipFill>
        <p:spPr>
          <a:xfrm>
            <a:off x="6204265" y="670509"/>
            <a:ext cx="5763958" cy="31020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865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24247</TotalTime>
  <Words>882</Words>
  <Application>Microsoft Office PowerPoint</Application>
  <PresentationFormat>Širokouhlá</PresentationFormat>
  <Paragraphs>228</Paragraphs>
  <Slides>25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25</vt:i4>
      </vt:variant>
    </vt:vector>
  </HeadingPairs>
  <TitlesOfParts>
    <vt:vector size="33" baseType="lpstr">
      <vt:lpstr>Arial</vt:lpstr>
      <vt:lpstr>Batang</vt:lpstr>
      <vt:lpstr>Calibri</vt:lpstr>
      <vt:lpstr>Calibri Light</vt:lpstr>
      <vt:lpstr>Times New Roman</vt:lpstr>
      <vt:lpstr>Wingdings</vt:lpstr>
      <vt:lpstr>Office Theme</vt:lpstr>
      <vt:lpstr>1_Motív Office</vt:lpstr>
      <vt:lpstr>Prezentácia programu PowerPoint</vt:lpstr>
      <vt:lpstr>Surveillance prenosných ochorení v SR</vt:lpstr>
      <vt:lpstr>Surveillance prenosných ochorení v SR</vt:lpstr>
      <vt:lpstr>Aktuálna epidemiologická situácia vo výskyte ochorení preventabilných očkovaním v SR </vt:lpstr>
      <vt:lpstr>Chorobnosť na záškrt a osýpky v SR, 2010-2024 </vt:lpstr>
      <vt:lpstr>Aktuálna epidemiologická situácia v SR vo výskyte ochorení preventabilných očkovaním</vt:lpstr>
      <vt:lpstr>Prezentácia programu PowerPoint</vt:lpstr>
      <vt:lpstr>Pertussis</vt:lpstr>
      <vt:lpstr>Epidemiologická situácia vo výskyte pertussis v SR</vt:lpstr>
      <vt:lpstr>Epidemiologická situácia vo výskyte pertusssis v SR</vt:lpstr>
      <vt:lpstr>Epidemiologická situácia vo výskyte pertusssis v SR</vt:lpstr>
      <vt:lpstr>Epidemiologická situácia vo výskyte pertussis v SR</vt:lpstr>
      <vt:lpstr>Laboratórna diagnostika pertussis</vt:lpstr>
      <vt:lpstr>Laboratórna diagnostika pertussis</vt:lpstr>
      <vt:lpstr>Prioritné skupiny pre preventívne a represívne opatrenia </vt:lpstr>
      <vt:lpstr>Preventívne opatrenia </vt:lpstr>
      <vt:lpstr>Represívne opatrenia v ohnisku nákazy  </vt:lpstr>
      <vt:lpstr>Represívne opatrenia v ohnisku nákazy  </vt:lpstr>
      <vt:lpstr>Špecifiká opatrení vo vybraných zariadeniach </vt:lpstr>
      <vt:lpstr>Špecifiká opatrení vo vybraných zariadeniach </vt:lpstr>
      <vt:lpstr>Národný imunizačný program Celoslovenské výsledky administratívnej kontroly očkovania k 31.8.2023</vt:lpstr>
      <vt:lpstr>Administratívna kontrola očkovania k 31.8.2023 v SR</vt:lpstr>
      <vt:lpstr> Odmietanie povinného očkovania, 2014-2023, SR </vt:lpstr>
      <vt:lpstr>Záver</vt:lpstr>
      <vt:lpstr> Ďakujem za pozornosť! adriana.mecochova@uvzsr.sk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Dagmar Némethová</dc:creator>
  <cp:lastModifiedBy>Adriana Mečochová</cp:lastModifiedBy>
  <cp:revision>607</cp:revision>
  <cp:lastPrinted>2024-05-20T11:17:41Z</cp:lastPrinted>
  <dcterms:created xsi:type="dcterms:W3CDTF">2017-01-24T10:26:17Z</dcterms:created>
  <dcterms:modified xsi:type="dcterms:W3CDTF">2024-06-11T05:24:05Z</dcterms:modified>
</cp:coreProperties>
</file>