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61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18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F4F0F-EBCE-49AA-8F37-3C2E354762B4}" type="datetimeFigureOut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B3AA7-4856-493C-8977-17433081F2E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615505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652DC-8EE0-4D1D-B129-D2A39A648E90}" type="datetimeFigureOut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5785A-0CBB-4385-8796-84FE4980BB8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307979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1550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856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44859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70996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49101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34521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obrazu snímky 1">
            <a:extLst>
              <a:ext uri="{FF2B5EF4-FFF2-40B4-BE49-F238E27FC236}">
                <a16:creationId xmlns:a16="http://schemas.microsoft.com/office/drawing/2014/main" xmlns="" id="{140826AE-DC25-3F78-6BC8-CB4463EEA8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oznámok 2">
            <a:extLst>
              <a:ext uri="{FF2B5EF4-FFF2-40B4-BE49-F238E27FC236}">
                <a16:creationId xmlns:a16="http://schemas.microsoft.com/office/drawing/2014/main" xmlns="" id="{A6CDE588-9F08-8628-CA86-0D9A620A4E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7172" name="Zástupný symbol čísla snímky 3">
            <a:extLst>
              <a:ext uri="{FF2B5EF4-FFF2-40B4-BE49-F238E27FC236}">
                <a16:creationId xmlns:a16="http://schemas.microsoft.com/office/drawing/2014/main" xmlns="" id="{8FA72E6F-5AC5-BAEB-9CA0-4AFA1F188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DB968E2-BA70-457B-A8D5-0A791F37FB55}" type="slidenum">
              <a:rPr lang="sk-SK" altLang="sk-SK"/>
              <a:pPr/>
              <a:t>2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obrazu snímky 1">
            <a:extLst>
              <a:ext uri="{FF2B5EF4-FFF2-40B4-BE49-F238E27FC236}">
                <a16:creationId xmlns:a16="http://schemas.microsoft.com/office/drawing/2014/main" xmlns="" id="{98D473ED-1B76-94B7-2506-EE3E10B304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oznámok 2">
            <a:extLst>
              <a:ext uri="{FF2B5EF4-FFF2-40B4-BE49-F238E27FC236}">
                <a16:creationId xmlns:a16="http://schemas.microsoft.com/office/drawing/2014/main" xmlns="" id="{626367A5-4F72-8FFF-1FCE-0CF6EA258D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9220" name="Zástupný symbol čísla snímky 3">
            <a:extLst>
              <a:ext uri="{FF2B5EF4-FFF2-40B4-BE49-F238E27FC236}">
                <a16:creationId xmlns:a16="http://schemas.microsoft.com/office/drawing/2014/main" xmlns="" id="{39C15CF0-D9A6-A28A-6CBF-8CEE3820A1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FE0A87A-241B-43C0-80C7-389566BDBAE3}" type="slidenum">
              <a:rPr lang="sk-SK" altLang="sk-SK"/>
              <a:pPr/>
              <a:t>3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97083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00619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63483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1504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8693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5785A-0CBB-4385-8796-84FE4980BB8E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8017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56C4-0272-473A-B0AD-4F9EC03A7549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756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C90A-8EF4-44A2-814B-4A5759C05467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9919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9193-99A6-482B-97C0-B4A359C2EF1B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4194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29A9-80D6-451E-8EA2-FF05EBC5A843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9306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D4F99-AB27-48FE-B44F-2AAACFB57A74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9518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C823-F92B-43F7-9AD7-05BBB4836FBC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3225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6327-D3C1-4C45-858A-55E045CC30F9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4708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53FB-D08B-4DBC-AB07-205FBB31BAA6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4939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D15D6-2645-4FA8-A3AB-388A9A1B44E9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7095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5E269-D5F9-4361-B0BB-63B939E69B7F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3097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EFFAB-D0B1-4472-B638-084DA71D5826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8873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A0187-D14E-4A5A-91E4-ADB2025B3F8D}" type="datetime1">
              <a:rPr lang="sk-SK" smtClean="0"/>
              <a:pPr/>
              <a:t>12. 6. 2024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 Názov a miesto akcie dátum 00.00.0000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5F96B-E073-4FD1-A08E-0C2B7FF8064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47847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1995/145/" TargetMode="External"/><Relationship Id="rId13" Type="http://schemas.openxmlformats.org/officeDocument/2006/relationships/hyperlink" Target="https://www.slov-lex.sk/pravne-predpisy/SK/ZZ/1998/139/" TargetMode="External"/><Relationship Id="rId3" Type="http://schemas.openxmlformats.org/officeDocument/2006/relationships/hyperlink" Target="https://www.slov-lex.sk/pravne-predpisy/SK/ZZ/1992/460/" TargetMode="External"/><Relationship Id="rId7" Type="http://schemas.openxmlformats.org/officeDocument/2006/relationships/hyperlink" Target="https://www.slov-lex.sk/pravne-predpisy/SK/ZZ/1967/71/" TargetMode="External"/><Relationship Id="rId12" Type="http://schemas.openxmlformats.org/officeDocument/2006/relationships/hyperlink" Target="https://www.slov-lex.sk/pravne-predpisy/SK/ZZ/1996/219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0/211/" TargetMode="External"/><Relationship Id="rId11" Type="http://schemas.openxmlformats.org/officeDocument/2006/relationships/hyperlink" Target="https://www.slov-lex.sk/pravne-predpisy/SK/ZZ/2020/67/" TargetMode="External"/><Relationship Id="rId5" Type="http://schemas.openxmlformats.org/officeDocument/2006/relationships/hyperlink" Target="https://www.slov-lex.sk/pravne-predpisy/SK/ZZ/1995/152/" TargetMode="External"/><Relationship Id="rId10" Type="http://schemas.openxmlformats.org/officeDocument/2006/relationships/hyperlink" Target="https://www.slov-lex.sk/pravne-predpisy/SK/ZZ/2010/9/" TargetMode="External"/><Relationship Id="rId4" Type="http://schemas.openxmlformats.org/officeDocument/2006/relationships/hyperlink" Target="https://www.slov-lex.sk/pravne-predpisy/SK/ZZ/2006/124/" TargetMode="External"/><Relationship Id="rId9" Type="http://schemas.openxmlformats.org/officeDocument/2006/relationships/hyperlink" Target="https://www.slov-lex.sk/pravne-predpisy/SK/ZZ/1996/10/" TargetMode="External"/><Relationship Id="rId1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04/541/" TargetMode="External"/><Relationship Id="rId13" Type="http://schemas.openxmlformats.org/officeDocument/2006/relationships/hyperlink" Target="https://www.slov-lex.sk/pravne-predpisy/SK/ZZ/2002/442/" TargetMode="External"/><Relationship Id="rId3" Type="http://schemas.openxmlformats.org/officeDocument/2006/relationships/hyperlink" Target="https://www.slov-lex.sk/pravne-predpisy/SK/ZZ/2018/18/" TargetMode="External"/><Relationship Id="rId7" Type="http://schemas.openxmlformats.org/officeDocument/2006/relationships/hyperlink" Target="https://www.slov-lex.sk/pravne-predpisy/SK/ZZ/1994/42/" TargetMode="External"/><Relationship Id="rId12" Type="http://schemas.openxmlformats.org/officeDocument/2006/relationships/hyperlink" Target="https://www.slov-lex.sk/pravne-predpisy/SK/ZZ/2018/305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5/305/" TargetMode="External"/><Relationship Id="rId11" Type="http://schemas.openxmlformats.org/officeDocument/2006/relationships/hyperlink" Target="https://www.slov-lex.sk/pravne-predpisy/SK/ZZ/2004/364/" TargetMode="External"/><Relationship Id="rId5" Type="http://schemas.openxmlformats.org/officeDocument/2006/relationships/hyperlink" Target="https://www.slov-lex.sk/pravne-predpisy/SK/ZZ/2008/245/" TargetMode="External"/><Relationship Id="rId10" Type="http://schemas.openxmlformats.org/officeDocument/2006/relationships/hyperlink" Target="https://www.slov-lex.sk/pravne-predpisy/SK/ZZ/1976/50/" TargetMode="External"/><Relationship Id="rId4" Type="http://schemas.openxmlformats.org/officeDocument/2006/relationships/hyperlink" Target="https://www.slov-lex.sk/pravne-predpisy/SK/ZZ/2018/69/" TargetMode="External"/><Relationship Id="rId9" Type="http://schemas.openxmlformats.org/officeDocument/2006/relationships/hyperlink" Target="https://www.slov-lex.sk/pravne-predpisy/SK/ZZ/2006/24/" TargetMode="External"/><Relationship Id="rId1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slov-lex.sk/pravne-predpisy/SK/ZZ/2003/245/" TargetMode="External"/><Relationship Id="rId7" Type="http://schemas.openxmlformats.org/officeDocument/2006/relationships/hyperlink" Target="https://www.slov-lex.sk/pravne-predpisy/SK/ZZ/2018/308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14/102/" TargetMode="External"/><Relationship Id="rId5" Type="http://schemas.openxmlformats.org/officeDocument/2006/relationships/hyperlink" Target="https://www.slov-lex.sk/pravne-predpisy/SK/ZZ/2007/404/" TargetMode="External"/><Relationship Id="rId4" Type="http://schemas.openxmlformats.org/officeDocument/2006/relationships/hyperlink" Target="https://www.slov-lex.sk/pravne-predpisy/SK/ZZ/2007/25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07/355/20130701.html#poznamky.poznamka-7a" TargetMode="External"/><Relationship Id="rId3" Type="http://schemas.openxmlformats.org/officeDocument/2006/relationships/hyperlink" Target="https://www.slov-lex.sk/pravne-predpisy/SK/ZZ/2007/355/20130701.html#prilohy.priloha-priloha_c_1_k_zakonu_c_355_2007_z_z.oznacenie" TargetMode="External"/><Relationship Id="rId7" Type="http://schemas.openxmlformats.org/officeDocument/2006/relationships/hyperlink" Target="https://www.slov-lex.sk/pravne-predpisy/SK/ZZ/2007/355/20130701.html#paragraf-48.odsek-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7/355/20130701.html#paragraf-12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s://www.slov-lex.sk/pravne-predpisy/SK/ZZ/2007/355/20130701.html#paragraf-48.odsek-3" TargetMode="External"/><Relationship Id="rId10" Type="http://schemas.openxmlformats.org/officeDocument/2006/relationships/hyperlink" Target="https://www.slov-lex.sk/pravne-predpisy/SK/ZZ/2007/355/20130701.html#paragraf-13" TargetMode="External"/><Relationship Id="rId4" Type="http://schemas.openxmlformats.org/officeDocument/2006/relationships/hyperlink" Target="https://www.slov-lex.sk/pravne-predpisy/SK/ZZ/2007/355/20130701.html#paragraf-11" TargetMode="External"/><Relationship Id="rId9" Type="http://schemas.openxmlformats.org/officeDocument/2006/relationships/hyperlink" Target="https://www.slov-lex.sk/pravne-predpisy/SK/ZZ/2007/355/20130701.html#paragraf-48.odsek-5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07/355/20240601.html#paragraf-31.odsek-6" TargetMode="External"/><Relationship Id="rId3" Type="http://schemas.openxmlformats.org/officeDocument/2006/relationships/hyperlink" Target="https://www.slov-lex.sk/pravne-predpisy/SK/ZZ/2007/355/20240601.html#paragraf-15.odsek-2" TargetMode="External"/><Relationship Id="rId7" Type="http://schemas.openxmlformats.org/officeDocument/2006/relationships/hyperlink" Target="https://www.slov-lex.sk/pravne-predpisy/SK/ZZ/2007/355/20240601.html#paragraf-56" TargetMode="Externa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7/355/20240601.html#paragraf-30d.odsek-1.pismeno-c" TargetMode="External"/><Relationship Id="rId11" Type="http://schemas.openxmlformats.org/officeDocument/2006/relationships/hyperlink" Target="https://www.slov-lex.sk/pravne-predpisy/SK/ZZ/2007/355/20240601.html#poznamky.poznamka-13a" TargetMode="External"/><Relationship Id="rId5" Type="http://schemas.openxmlformats.org/officeDocument/2006/relationships/hyperlink" Target="https://www.slov-lex.sk/pravne-predpisy/SK/ZZ/2007/355/20240601.html#paragraf-30c" TargetMode="External"/><Relationship Id="rId10" Type="http://schemas.openxmlformats.org/officeDocument/2006/relationships/hyperlink" Target="https://www.slov-lex.sk/pravne-predpisy/SK/ZZ/2007/355/20240601.html#poznamky.poznamka-12a" TargetMode="External"/><Relationship Id="rId4" Type="http://schemas.openxmlformats.org/officeDocument/2006/relationships/hyperlink" Target="https://www.slov-lex.sk/pravne-predpisy/SK/ZZ/2007/355/20240601.html#paragraf-54" TargetMode="External"/><Relationship Id="rId9" Type="http://schemas.openxmlformats.org/officeDocument/2006/relationships/hyperlink" Target="https://www.slov-lex.sk/pravne-predpisy/SK/ZZ/2007/355/20240601.html#prilohy.priloha-priloha_c_11_k_zakonu_c_355_2007_z_z.oznaceni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07/355/20240601.html#paragraf-17a.odsek-1" TargetMode="External"/><Relationship Id="rId13" Type="http://schemas.openxmlformats.org/officeDocument/2006/relationships/image" Target="../media/image5.jpeg"/><Relationship Id="rId3" Type="http://schemas.openxmlformats.org/officeDocument/2006/relationships/hyperlink" Target="https://www.slov-lex.sk/pravne-predpisy/SK/ZZ/2007/355/20240601.html#poznamky.poznamka-13b" TargetMode="External"/><Relationship Id="rId7" Type="http://schemas.openxmlformats.org/officeDocument/2006/relationships/hyperlink" Target="https://www.slov-lex.sk/pravne-predpisy/SK/ZZ/2007/355/20240601.html#paragraf-5.odsek-5.pismeno-g" TargetMode="External"/><Relationship Id="rId12" Type="http://schemas.openxmlformats.org/officeDocument/2006/relationships/hyperlink" Target="https://www.slov-lex.sk/pravne-predpisy/SK/ZZ/2007/355/20240601.html#poznamky.poznamka-12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7/355/20240601.html#paragraf-5.odsek-5.pismeno-b" TargetMode="External"/><Relationship Id="rId11" Type="http://schemas.openxmlformats.org/officeDocument/2006/relationships/hyperlink" Target="https://www.slov-lex.sk/pravne-predpisy/SK/ZZ/2007/355/20240601.html#paragraf-15.odsek-3" TargetMode="External"/><Relationship Id="rId5" Type="http://schemas.openxmlformats.org/officeDocument/2006/relationships/hyperlink" Target="https://www.slov-lex.sk/pravne-predpisy/SK/ZZ/2007/355/20240601.html#poznamky.poznamka-13d" TargetMode="External"/><Relationship Id="rId10" Type="http://schemas.openxmlformats.org/officeDocument/2006/relationships/hyperlink" Target="https://www.slov-lex.sk/pravne-predpisy/SK/ZZ/2007/355/20240601.html#poznamky.poznamka-8" TargetMode="External"/><Relationship Id="rId4" Type="http://schemas.openxmlformats.org/officeDocument/2006/relationships/hyperlink" Target="https://www.slov-lex.sk/pravne-predpisy/SK/ZZ/2007/355/20240601.html#poznamky.poznamka-13c" TargetMode="External"/><Relationship Id="rId9" Type="http://schemas.openxmlformats.org/officeDocument/2006/relationships/hyperlink" Target="https://www.slov-lex.sk/pravne-predpisy/SK/ZZ/2007/355/20240601.html#poznamky.poznamka-12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www.slov-lex.sk/pravne-predpisy/SK/ZZ/2007/355/20240601.html#prilohy.priloha-priloha_c_10_k_zakonu_c_355_2007_z_z.oznacenie" TargetMode="External"/><Relationship Id="rId7" Type="http://schemas.openxmlformats.org/officeDocument/2006/relationships/hyperlink" Target="https://www.slov-lex.sk/pravne-predpisy/SK/ZZ/2007/355/20240601.html#poznamky.poznamka-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07/355/20240601.html#paragraf-18.odsek-6" TargetMode="External"/><Relationship Id="rId5" Type="http://schemas.openxmlformats.org/officeDocument/2006/relationships/hyperlink" Target="https://www.slov-lex.sk/pravne-predpisy/SK/ZZ/2007/355/20240601.html#paragraf-18.odsek-2" TargetMode="External"/><Relationship Id="rId4" Type="http://schemas.openxmlformats.org/officeDocument/2006/relationships/hyperlink" Target="https://www.slov-lex.sk/pravne-predpisy/SK/ZZ/2007/355/20240601.html#paragraf-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lov-lex.sk/pravne-predpisy/SK/ZZ/2016/89/" TargetMode="External"/><Relationship Id="rId3" Type="http://schemas.openxmlformats.org/officeDocument/2006/relationships/hyperlink" Target="https://www.slov-lex.sk/pravne-predpisy/SK/ZZ/2007/355/" TargetMode="External"/><Relationship Id="rId7" Type="http://schemas.openxmlformats.org/officeDocument/2006/relationships/hyperlink" Target="https://www.slov-lex.sk/pravne-predpisy/SK/ZZ/2004/377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lov-lex.sk/pravne-predpisy/SK/ZZ/2010/131/" TargetMode="External"/><Relationship Id="rId5" Type="http://schemas.openxmlformats.org/officeDocument/2006/relationships/hyperlink" Target="https://www.slov-lex.sk/pravne-predpisy/SK/ZZ/2005/2/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www.slov-lex.sk/pravne-predpisy/SK/ZZ/2018/87/" TargetMode="External"/><Relationship Id="rId9" Type="http://schemas.openxmlformats.org/officeDocument/2006/relationships/hyperlink" Target="https://www.slov-lex.sk/pravne-predpisy/SK/ZZ/2007/21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1900" y="2461001"/>
            <a:ext cx="9469051" cy="2773301"/>
          </a:xfrm>
        </p:spPr>
        <p:txBody>
          <a:bodyPr>
            <a:normAutofit fontScale="92500" lnSpcReduction="20000"/>
          </a:bodyPr>
          <a:lstStyle/>
          <a:p>
            <a:r>
              <a:rPr lang="sk-SK" sz="4800" b="1" cap="sm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Verejné zdravotníctvo na Slovensku  </a:t>
            </a:r>
          </a:p>
          <a:p>
            <a:r>
              <a:rPr lang="sk-SK" sz="4800" b="1" cap="smal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pohľadu právnych predpisov a praxe</a:t>
            </a:r>
            <a:endParaRPr lang="sk-SK" sz="1700" b="1" cap="sm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b="1" i="1" dirty="0">
                <a:solidFill>
                  <a:schemeClr val="accent1">
                    <a:lumMod val="50000"/>
                  </a:schemeClr>
                </a:solidFill>
              </a:rPr>
              <a:t>MUDr. Mgr. Tatiana Červeňová, MPH, MHA</a:t>
            </a:r>
          </a:p>
          <a:p>
            <a:r>
              <a:rPr lang="sk-SK" b="1" i="1" dirty="0">
                <a:solidFill>
                  <a:schemeClr val="accent1">
                    <a:lumMod val="50000"/>
                  </a:schemeClr>
                </a:solidFill>
              </a:rPr>
              <a:t>hlavný hygienik Slovenskej republiky</a:t>
            </a:r>
          </a:p>
          <a:p>
            <a:r>
              <a:rPr lang="sk-SK" sz="1900" b="1" i="1" dirty="0">
                <a:solidFill>
                  <a:schemeClr val="accent1">
                    <a:lumMod val="50000"/>
                  </a:schemeClr>
                </a:solidFill>
              </a:rPr>
              <a:t>Ing. Dagmar Némethová</a:t>
            </a:r>
          </a:p>
          <a:p>
            <a:r>
              <a:rPr lang="sk-SK" sz="1900" b="1" i="1" dirty="0">
                <a:solidFill>
                  <a:schemeClr val="accent1">
                    <a:lumMod val="50000"/>
                  </a:schemeClr>
                </a:solidFill>
              </a:rPr>
              <a:t>vedúca Sekcie medzinárodných vzťahov a komunikácie</a:t>
            </a:r>
          </a:p>
          <a:p>
            <a:endParaRPr lang="sk-SK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1"/>
          </p:nvPr>
        </p:nvSpPr>
        <p:spPr>
          <a:xfrm>
            <a:off x="1119499" y="6356350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11" name="Tabuľ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5507118"/>
              </p:ext>
            </p:extLst>
          </p:nvPr>
        </p:nvGraphicFramePr>
        <p:xfrm>
          <a:off x="945032" y="5793898"/>
          <a:ext cx="10766588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901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69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5" name="Zástupný symbol čísla snímky 24"/>
          <p:cNvSpPr>
            <a:spLocks noGrp="1"/>
          </p:cNvSpPr>
          <p:nvPr>
            <p:ph type="sldNum" sz="quarter" idx="12"/>
          </p:nvPr>
        </p:nvSpPr>
        <p:spPr>
          <a:xfrm>
            <a:off x="11041166" y="6356350"/>
            <a:ext cx="412648" cy="365125"/>
          </a:xfrm>
        </p:spPr>
        <p:txBody>
          <a:bodyPr/>
          <a:lstStyle/>
          <a:p>
            <a:endParaRPr lang="sk-SK" sz="1400" i="1" dirty="0">
              <a:solidFill>
                <a:schemeClr val="tx1"/>
              </a:solidFill>
            </a:endParaRPr>
          </a:p>
        </p:txBody>
      </p:sp>
      <p:pic>
        <p:nvPicPr>
          <p:cNvPr id="26" name="Obrázo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47053" y="322232"/>
            <a:ext cx="2525987" cy="1744155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grpSp>
        <p:nvGrpSpPr>
          <p:cNvPr id="8" name="Kresliace plátno 10"/>
          <p:cNvGrpSpPr/>
          <p:nvPr/>
        </p:nvGrpSpPr>
        <p:grpSpPr>
          <a:xfrm>
            <a:off x="10470292" y="4975654"/>
            <a:ext cx="1639330" cy="1470668"/>
            <a:chOff x="5" y="15045"/>
            <a:chExt cx="3888735" cy="3620330"/>
          </a:xfrm>
        </p:grpSpPr>
        <p:sp>
          <p:nvSpPr>
            <p:cNvPr id="9" name="Obdĺžnik 8"/>
            <p:cNvSpPr/>
            <p:nvPr/>
          </p:nvSpPr>
          <p:spPr>
            <a:xfrm>
              <a:off x="937895" y="2247900"/>
              <a:ext cx="2950845" cy="138747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817147" y="15045"/>
              <a:ext cx="833041" cy="636712"/>
            </a:xfrm>
            <a:custGeom>
              <a:avLst/>
              <a:gdLst>
                <a:gd name="T0" fmla="*/ 109 w 301"/>
                <a:gd name="T1" fmla="*/ 207 h 230"/>
                <a:gd name="T2" fmla="*/ 106 w 301"/>
                <a:gd name="T3" fmla="*/ 229 h 230"/>
                <a:gd name="T4" fmla="*/ 88 w 301"/>
                <a:gd name="T5" fmla="*/ 228 h 230"/>
                <a:gd name="T6" fmla="*/ 80 w 301"/>
                <a:gd name="T7" fmla="*/ 225 h 230"/>
                <a:gd name="T8" fmla="*/ 68 w 301"/>
                <a:gd name="T9" fmla="*/ 212 h 230"/>
                <a:gd name="T10" fmla="*/ 59 w 301"/>
                <a:gd name="T11" fmla="*/ 203 h 230"/>
                <a:gd name="T12" fmla="*/ 54 w 301"/>
                <a:gd name="T13" fmla="*/ 190 h 230"/>
                <a:gd name="T14" fmla="*/ 57 w 301"/>
                <a:gd name="T15" fmla="*/ 176 h 230"/>
                <a:gd name="T16" fmla="*/ 47 w 301"/>
                <a:gd name="T17" fmla="*/ 168 h 230"/>
                <a:gd name="T18" fmla="*/ 27 w 301"/>
                <a:gd name="T19" fmla="*/ 169 h 230"/>
                <a:gd name="T20" fmla="*/ 21 w 301"/>
                <a:gd name="T21" fmla="*/ 164 h 230"/>
                <a:gd name="T22" fmla="*/ 39 w 301"/>
                <a:gd name="T23" fmla="*/ 149 h 230"/>
                <a:gd name="T24" fmla="*/ 37 w 301"/>
                <a:gd name="T25" fmla="*/ 131 h 230"/>
                <a:gd name="T26" fmla="*/ 35 w 301"/>
                <a:gd name="T27" fmla="*/ 116 h 230"/>
                <a:gd name="T28" fmla="*/ 20 w 301"/>
                <a:gd name="T29" fmla="*/ 101 h 230"/>
                <a:gd name="T30" fmla="*/ 15 w 301"/>
                <a:gd name="T31" fmla="*/ 84 h 230"/>
                <a:gd name="T32" fmla="*/ 5 w 301"/>
                <a:gd name="T33" fmla="*/ 66 h 230"/>
                <a:gd name="T34" fmla="*/ 14 w 301"/>
                <a:gd name="T35" fmla="*/ 53 h 230"/>
                <a:gd name="T36" fmla="*/ 28 w 301"/>
                <a:gd name="T37" fmla="*/ 39 h 230"/>
                <a:gd name="T38" fmla="*/ 38 w 301"/>
                <a:gd name="T39" fmla="*/ 28 h 230"/>
                <a:gd name="T40" fmla="*/ 51 w 301"/>
                <a:gd name="T41" fmla="*/ 17 h 230"/>
                <a:gd name="T42" fmla="*/ 63 w 301"/>
                <a:gd name="T43" fmla="*/ 19 h 230"/>
                <a:gd name="T44" fmla="*/ 77 w 301"/>
                <a:gd name="T45" fmla="*/ 25 h 230"/>
                <a:gd name="T46" fmla="*/ 99 w 301"/>
                <a:gd name="T47" fmla="*/ 18 h 230"/>
                <a:gd name="T48" fmla="*/ 117 w 301"/>
                <a:gd name="T49" fmla="*/ 23 h 230"/>
                <a:gd name="T50" fmla="*/ 117 w 301"/>
                <a:gd name="T51" fmla="*/ 38 h 230"/>
                <a:gd name="T52" fmla="*/ 116 w 301"/>
                <a:gd name="T53" fmla="*/ 53 h 230"/>
                <a:gd name="T54" fmla="*/ 130 w 301"/>
                <a:gd name="T55" fmla="*/ 49 h 230"/>
                <a:gd name="T56" fmla="*/ 144 w 301"/>
                <a:gd name="T57" fmla="*/ 52 h 230"/>
                <a:gd name="T58" fmla="*/ 153 w 301"/>
                <a:gd name="T59" fmla="*/ 46 h 230"/>
                <a:gd name="T60" fmla="*/ 162 w 301"/>
                <a:gd name="T61" fmla="*/ 30 h 230"/>
                <a:gd name="T62" fmla="*/ 180 w 301"/>
                <a:gd name="T63" fmla="*/ 21 h 230"/>
                <a:gd name="T64" fmla="*/ 194 w 301"/>
                <a:gd name="T65" fmla="*/ 10 h 230"/>
                <a:gd name="T66" fmla="*/ 206 w 301"/>
                <a:gd name="T67" fmla="*/ 1 h 230"/>
                <a:gd name="T68" fmla="*/ 217 w 301"/>
                <a:gd name="T69" fmla="*/ 16 h 230"/>
                <a:gd name="T70" fmla="*/ 221 w 301"/>
                <a:gd name="T71" fmla="*/ 36 h 230"/>
                <a:gd name="T72" fmla="*/ 232 w 301"/>
                <a:gd name="T73" fmla="*/ 47 h 230"/>
                <a:gd name="T74" fmla="*/ 234 w 301"/>
                <a:gd name="T75" fmla="*/ 57 h 230"/>
                <a:gd name="T76" fmla="*/ 243 w 301"/>
                <a:gd name="T77" fmla="*/ 61 h 230"/>
                <a:gd name="T78" fmla="*/ 248 w 301"/>
                <a:gd name="T79" fmla="*/ 65 h 230"/>
                <a:gd name="T80" fmla="*/ 262 w 301"/>
                <a:gd name="T81" fmla="*/ 74 h 230"/>
                <a:gd name="T82" fmla="*/ 262 w 301"/>
                <a:gd name="T83" fmla="*/ 97 h 230"/>
                <a:gd name="T84" fmla="*/ 254 w 301"/>
                <a:gd name="T85" fmla="*/ 110 h 230"/>
                <a:gd name="T86" fmla="*/ 263 w 301"/>
                <a:gd name="T87" fmla="*/ 117 h 230"/>
                <a:gd name="T88" fmla="*/ 276 w 301"/>
                <a:gd name="T89" fmla="*/ 133 h 230"/>
                <a:gd name="T90" fmla="*/ 284 w 301"/>
                <a:gd name="T91" fmla="*/ 138 h 230"/>
                <a:gd name="T92" fmla="*/ 292 w 301"/>
                <a:gd name="T93" fmla="*/ 144 h 230"/>
                <a:gd name="T94" fmla="*/ 298 w 301"/>
                <a:gd name="T95" fmla="*/ 152 h 230"/>
                <a:gd name="T96" fmla="*/ 293 w 301"/>
                <a:gd name="T97" fmla="*/ 170 h 230"/>
                <a:gd name="T98" fmla="*/ 293 w 301"/>
                <a:gd name="T99" fmla="*/ 181 h 230"/>
                <a:gd name="T100" fmla="*/ 299 w 301"/>
                <a:gd name="T101" fmla="*/ 195 h 230"/>
                <a:gd name="T102" fmla="*/ 267 w 301"/>
                <a:gd name="T103" fmla="*/ 198 h 230"/>
                <a:gd name="T104" fmla="*/ 243 w 301"/>
                <a:gd name="T105" fmla="*/ 199 h 230"/>
                <a:gd name="T106" fmla="*/ 227 w 301"/>
                <a:gd name="T107" fmla="*/ 190 h 230"/>
                <a:gd name="T108" fmla="*/ 208 w 301"/>
                <a:gd name="T109" fmla="*/ 184 h 230"/>
                <a:gd name="T110" fmla="*/ 184 w 301"/>
                <a:gd name="T111" fmla="*/ 187 h 230"/>
                <a:gd name="T112" fmla="*/ 166 w 301"/>
                <a:gd name="T113" fmla="*/ 201 h 230"/>
                <a:gd name="T114" fmla="*/ 157 w 301"/>
                <a:gd name="T115" fmla="*/ 202 h 230"/>
                <a:gd name="T116" fmla="*/ 146 w 301"/>
                <a:gd name="T117" fmla="*/ 195 h 230"/>
                <a:gd name="T118" fmla="*/ 128 w 301"/>
                <a:gd name="T119" fmla="*/ 196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1" h="230">
                  <a:moveTo>
                    <a:pt x="115" y="195"/>
                  </a:moveTo>
                  <a:lnTo>
                    <a:pt x="113" y="195"/>
                  </a:lnTo>
                  <a:lnTo>
                    <a:pt x="113" y="198"/>
                  </a:lnTo>
                  <a:lnTo>
                    <a:pt x="111" y="201"/>
                  </a:lnTo>
                  <a:lnTo>
                    <a:pt x="110" y="202"/>
                  </a:lnTo>
                  <a:lnTo>
                    <a:pt x="109" y="202"/>
                  </a:lnTo>
                  <a:lnTo>
                    <a:pt x="107" y="202"/>
                  </a:lnTo>
                  <a:lnTo>
                    <a:pt x="107" y="203"/>
                  </a:lnTo>
                  <a:lnTo>
                    <a:pt x="108" y="205"/>
                  </a:lnTo>
                  <a:lnTo>
                    <a:pt x="108" y="206"/>
                  </a:lnTo>
                  <a:lnTo>
                    <a:pt x="109" y="207"/>
                  </a:lnTo>
                  <a:lnTo>
                    <a:pt x="109" y="210"/>
                  </a:lnTo>
                  <a:lnTo>
                    <a:pt x="108" y="211"/>
                  </a:lnTo>
                  <a:lnTo>
                    <a:pt x="106" y="212"/>
                  </a:lnTo>
                  <a:lnTo>
                    <a:pt x="106" y="214"/>
                  </a:lnTo>
                  <a:lnTo>
                    <a:pt x="107" y="216"/>
                  </a:lnTo>
                  <a:lnTo>
                    <a:pt x="110" y="219"/>
                  </a:lnTo>
                  <a:lnTo>
                    <a:pt x="109" y="223"/>
                  </a:lnTo>
                  <a:lnTo>
                    <a:pt x="109" y="225"/>
                  </a:lnTo>
                  <a:lnTo>
                    <a:pt x="107" y="228"/>
                  </a:lnTo>
                  <a:lnTo>
                    <a:pt x="106" y="229"/>
                  </a:lnTo>
                  <a:lnTo>
                    <a:pt x="106" y="229"/>
                  </a:lnTo>
                  <a:lnTo>
                    <a:pt x="106" y="230"/>
                  </a:lnTo>
                  <a:lnTo>
                    <a:pt x="104" y="230"/>
                  </a:lnTo>
                  <a:lnTo>
                    <a:pt x="103" y="230"/>
                  </a:lnTo>
                  <a:lnTo>
                    <a:pt x="100" y="230"/>
                  </a:lnTo>
                  <a:lnTo>
                    <a:pt x="96" y="228"/>
                  </a:lnTo>
                  <a:lnTo>
                    <a:pt x="94" y="230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91" y="230"/>
                  </a:lnTo>
                  <a:lnTo>
                    <a:pt x="90" y="228"/>
                  </a:lnTo>
                  <a:lnTo>
                    <a:pt x="88" y="228"/>
                  </a:lnTo>
                  <a:lnTo>
                    <a:pt x="87" y="228"/>
                  </a:lnTo>
                  <a:lnTo>
                    <a:pt x="87" y="226"/>
                  </a:lnTo>
                  <a:lnTo>
                    <a:pt x="87" y="225"/>
                  </a:lnTo>
                  <a:lnTo>
                    <a:pt x="86" y="225"/>
                  </a:lnTo>
                  <a:lnTo>
                    <a:pt x="86" y="223"/>
                  </a:lnTo>
                  <a:lnTo>
                    <a:pt x="86" y="222"/>
                  </a:lnTo>
                  <a:lnTo>
                    <a:pt x="84" y="222"/>
                  </a:lnTo>
                  <a:lnTo>
                    <a:pt x="83" y="223"/>
                  </a:lnTo>
                  <a:lnTo>
                    <a:pt x="81" y="223"/>
                  </a:lnTo>
                  <a:lnTo>
                    <a:pt x="81" y="224"/>
                  </a:lnTo>
                  <a:lnTo>
                    <a:pt x="80" y="225"/>
                  </a:lnTo>
                  <a:lnTo>
                    <a:pt x="78" y="227"/>
                  </a:lnTo>
                  <a:lnTo>
                    <a:pt x="76" y="228"/>
                  </a:lnTo>
                  <a:lnTo>
                    <a:pt x="75" y="229"/>
                  </a:lnTo>
                  <a:lnTo>
                    <a:pt x="75" y="225"/>
                  </a:lnTo>
                  <a:lnTo>
                    <a:pt x="73" y="225"/>
                  </a:lnTo>
                  <a:lnTo>
                    <a:pt x="72" y="222"/>
                  </a:lnTo>
                  <a:lnTo>
                    <a:pt x="72" y="221"/>
                  </a:lnTo>
                  <a:lnTo>
                    <a:pt x="70" y="217"/>
                  </a:lnTo>
                  <a:lnTo>
                    <a:pt x="67" y="216"/>
                  </a:lnTo>
                  <a:lnTo>
                    <a:pt x="67" y="214"/>
                  </a:lnTo>
                  <a:lnTo>
                    <a:pt x="68" y="212"/>
                  </a:lnTo>
                  <a:lnTo>
                    <a:pt x="66" y="211"/>
                  </a:lnTo>
                  <a:lnTo>
                    <a:pt x="67" y="209"/>
                  </a:lnTo>
                  <a:lnTo>
                    <a:pt x="68" y="209"/>
                  </a:lnTo>
                  <a:lnTo>
                    <a:pt x="63" y="208"/>
                  </a:lnTo>
                  <a:lnTo>
                    <a:pt x="63" y="207"/>
                  </a:lnTo>
                  <a:lnTo>
                    <a:pt x="63" y="206"/>
                  </a:lnTo>
                  <a:lnTo>
                    <a:pt x="63" y="206"/>
                  </a:lnTo>
                  <a:lnTo>
                    <a:pt x="63" y="205"/>
                  </a:lnTo>
                  <a:lnTo>
                    <a:pt x="62" y="204"/>
                  </a:lnTo>
                  <a:lnTo>
                    <a:pt x="61" y="203"/>
                  </a:lnTo>
                  <a:lnTo>
                    <a:pt x="59" y="203"/>
                  </a:lnTo>
                  <a:lnTo>
                    <a:pt x="59" y="203"/>
                  </a:lnTo>
                  <a:lnTo>
                    <a:pt x="58" y="201"/>
                  </a:lnTo>
                  <a:lnTo>
                    <a:pt x="57" y="201"/>
                  </a:lnTo>
                  <a:lnTo>
                    <a:pt x="56" y="200"/>
                  </a:lnTo>
                  <a:lnTo>
                    <a:pt x="54" y="198"/>
                  </a:lnTo>
                  <a:lnTo>
                    <a:pt x="54" y="198"/>
                  </a:lnTo>
                  <a:lnTo>
                    <a:pt x="54" y="197"/>
                  </a:lnTo>
                  <a:lnTo>
                    <a:pt x="54" y="196"/>
                  </a:lnTo>
                  <a:lnTo>
                    <a:pt x="55" y="193"/>
                  </a:lnTo>
                  <a:lnTo>
                    <a:pt x="54" y="192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56" y="187"/>
                  </a:lnTo>
                  <a:lnTo>
                    <a:pt x="55" y="187"/>
                  </a:lnTo>
                  <a:lnTo>
                    <a:pt x="56" y="187"/>
                  </a:lnTo>
                  <a:lnTo>
                    <a:pt x="57" y="185"/>
                  </a:lnTo>
                  <a:lnTo>
                    <a:pt x="56" y="184"/>
                  </a:lnTo>
                  <a:lnTo>
                    <a:pt x="55" y="182"/>
                  </a:lnTo>
                  <a:lnTo>
                    <a:pt x="54" y="182"/>
                  </a:lnTo>
                  <a:lnTo>
                    <a:pt x="54" y="180"/>
                  </a:lnTo>
                  <a:lnTo>
                    <a:pt x="57" y="178"/>
                  </a:lnTo>
                  <a:lnTo>
                    <a:pt x="57" y="176"/>
                  </a:lnTo>
                  <a:lnTo>
                    <a:pt x="57" y="176"/>
                  </a:lnTo>
                  <a:lnTo>
                    <a:pt x="59" y="174"/>
                  </a:lnTo>
                  <a:lnTo>
                    <a:pt x="60" y="174"/>
                  </a:lnTo>
                  <a:lnTo>
                    <a:pt x="59" y="174"/>
                  </a:lnTo>
                  <a:lnTo>
                    <a:pt x="59" y="172"/>
                  </a:lnTo>
                  <a:lnTo>
                    <a:pt x="57" y="171"/>
                  </a:lnTo>
                  <a:lnTo>
                    <a:pt x="55" y="168"/>
                  </a:lnTo>
                  <a:lnTo>
                    <a:pt x="54" y="168"/>
                  </a:lnTo>
                  <a:lnTo>
                    <a:pt x="53" y="168"/>
                  </a:lnTo>
                  <a:lnTo>
                    <a:pt x="51" y="168"/>
                  </a:lnTo>
                  <a:lnTo>
                    <a:pt x="47" y="168"/>
                  </a:lnTo>
                  <a:lnTo>
                    <a:pt x="45" y="166"/>
                  </a:lnTo>
                  <a:lnTo>
                    <a:pt x="39" y="166"/>
                  </a:lnTo>
                  <a:lnTo>
                    <a:pt x="39" y="168"/>
                  </a:lnTo>
                  <a:lnTo>
                    <a:pt x="38" y="167"/>
                  </a:lnTo>
                  <a:lnTo>
                    <a:pt x="36" y="165"/>
                  </a:lnTo>
                  <a:lnTo>
                    <a:pt x="36" y="163"/>
                  </a:lnTo>
                  <a:lnTo>
                    <a:pt x="34" y="163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27" y="169"/>
                  </a:lnTo>
                  <a:lnTo>
                    <a:pt x="24" y="171"/>
                  </a:lnTo>
                  <a:lnTo>
                    <a:pt x="22" y="171"/>
                  </a:lnTo>
                  <a:lnTo>
                    <a:pt x="21" y="171"/>
                  </a:lnTo>
                  <a:lnTo>
                    <a:pt x="20" y="170"/>
                  </a:lnTo>
                  <a:lnTo>
                    <a:pt x="17" y="171"/>
                  </a:lnTo>
                  <a:lnTo>
                    <a:pt x="16" y="170"/>
                  </a:lnTo>
                  <a:lnTo>
                    <a:pt x="14" y="168"/>
                  </a:lnTo>
                  <a:lnTo>
                    <a:pt x="14" y="166"/>
                  </a:lnTo>
                  <a:lnTo>
                    <a:pt x="16" y="166"/>
                  </a:lnTo>
                  <a:lnTo>
                    <a:pt x="18" y="165"/>
                  </a:lnTo>
                  <a:lnTo>
                    <a:pt x="21" y="164"/>
                  </a:lnTo>
                  <a:lnTo>
                    <a:pt x="22" y="162"/>
                  </a:lnTo>
                  <a:lnTo>
                    <a:pt x="23" y="159"/>
                  </a:lnTo>
                  <a:lnTo>
                    <a:pt x="27" y="157"/>
                  </a:lnTo>
                  <a:lnTo>
                    <a:pt x="28" y="157"/>
                  </a:lnTo>
                  <a:lnTo>
                    <a:pt x="31" y="157"/>
                  </a:lnTo>
                  <a:lnTo>
                    <a:pt x="34" y="156"/>
                  </a:lnTo>
                  <a:lnTo>
                    <a:pt x="34" y="155"/>
                  </a:lnTo>
                  <a:lnTo>
                    <a:pt x="37" y="152"/>
                  </a:lnTo>
                  <a:lnTo>
                    <a:pt x="38" y="151"/>
                  </a:lnTo>
                  <a:lnTo>
                    <a:pt x="38" y="150"/>
                  </a:lnTo>
                  <a:lnTo>
                    <a:pt x="39" y="149"/>
                  </a:lnTo>
                  <a:lnTo>
                    <a:pt x="40" y="149"/>
                  </a:lnTo>
                  <a:lnTo>
                    <a:pt x="40" y="144"/>
                  </a:lnTo>
                  <a:lnTo>
                    <a:pt x="40" y="14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0" y="140"/>
                  </a:lnTo>
                  <a:lnTo>
                    <a:pt x="41" y="138"/>
                  </a:lnTo>
                  <a:lnTo>
                    <a:pt x="40" y="136"/>
                  </a:lnTo>
                  <a:lnTo>
                    <a:pt x="40" y="135"/>
                  </a:lnTo>
                  <a:lnTo>
                    <a:pt x="39" y="133"/>
                  </a:lnTo>
                  <a:lnTo>
                    <a:pt x="37" y="131"/>
                  </a:lnTo>
                  <a:lnTo>
                    <a:pt x="35" y="131"/>
                  </a:lnTo>
                  <a:lnTo>
                    <a:pt x="34" y="131"/>
                  </a:lnTo>
                  <a:lnTo>
                    <a:pt x="35" y="130"/>
                  </a:lnTo>
                  <a:lnTo>
                    <a:pt x="36" y="128"/>
                  </a:lnTo>
                  <a:lnTo>
                    <a:pt x="39" y="127"/>
                  </a:lnTo>
                  <a:lnTo>
                    <a:pt x="40" y="125"/>
                  </a:lnTo>
                  <a:lnTo>
                    <a:pt x="40" y="123"/>
                  </a:lnTo>
                  <a:lnTo>
                    <a:pt x="40" y="122"/>
                  </a:lnTo>
                  <a:lnTo>
                    <a:pt x="38" y="121"/>
                  </a:lnTo>
                  <a:lnTo>
                    <a:pt x="38" y="117"/>
                  </a:lnTo>
                  <a:lnTo>
                    <a:pt x="35" y="116"/>
                  </a:lnTo>
                  <a:lnTo>
                    <a:pt x="35" y="115"/>
                  </a:lnTo>
                  <a:lnTo>
                    <a:pt x="35" y="113"/>
                  </a:lnTo>
                  <a:lnTo>
                    <a:pt x="32" y="111"/>
                  </a:lnTo>
                  <a:lnTo>
                    <a:pt x="31" y="110"/>
                  </a:lnTo>
                  <a:lnTo>
                    <a:pt x="29" y="110"/>
                  </a:lnTo>
                  <a:lnTo>
                    <a:pt x="26" y="106"/>
                  </a:lnTo>
                  <a:lnTo>
                    <a:pt x="24" y="105"/>
                  </a:lnTo>
                  <a:lnTo>
                    <a:pt x="23" y="104"/>
                  </a:lnTo>
                  <a:lnTo>
                    <a:pt x="22" y="103"/>
                  </a:lnTo>
                  <a:lnTo>
                    <a:pt x="21" y="102"/>
                  </a:lnTo>
                  <a:lnTo>
                    <a:pt x="20" y="101"/>
                  </a:lnTo>
                  <a:lnTo>
                    <a:pt x="19" y="100"/>
                  </a:lnTo>
                  <a:lnTo>
                    <a:pt x="20" y="98"/>
                  </a:lnTo>
                  <a:lnTo>
                    <a:pt x="17" y="95"/>
                  </a:lnTo>
                  <a:lnTo>
                    <a:pt x="18" y="95"/>
                  </a:lnTo>
                  <a:lnTo>
                    <a:pt x="16" y="92"/>
                  </a:lnTo>
                  <a:lnTo>
                    <a:pt x="17" y="91"/>
                  </a:lnTo>
                  <a:lnTo>
                    <a:pt x="17" y="90"/>
                  </a:lnTo>
                  <a:lnTo>
                    <a:pt x="16" y="87"/>
                  </a:lnTo>
                  <a:lnTo>
                    <a:pt x="15" y="86"/>
                  </a:lnTo>
                  <a:lnTo>
                    <a:pt x="16" y="84"/>
                  </a:lnTo>
                  <a:lnTo>
                    <a:pt x="15" y="84"/>
                  </a:lnTo>
                  <a:lnTo>
                    <a:pt x="14" y="82"/>
                  </a:lnTo>
                  <a:lnTo>
                    <a:pt x="12" y="79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10" y="73"/>
                  </a:lnTo>
                  <a:lnTo>
                    <a:pt x="8" y="72"/>
                  </a:lnTo>
                  <a:lnTo>
                    <a:pt x="7" y="70"/>
                  </a:lnTo>
                  <a:lnTo>
                    <a:pt x="7" y="68"/>
                  </a:lnTo>
                  <a:lnTo>
                    <a:pt x="7" y="67"/>
                  </a:lnTo>
                  <a:lnTo>
                    <a:pt x="7" y="66"/>
                  </a:lnTo>
                  <a:lnTo>
                    <a:pt x="5" y="66"/>
                  </a:lnTo>
                  <a:lnTo>
                    <a:pt x="3" y="65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5" y="64"/>
                  </a:lnTo>
                  <a:lnTo>
                    <a:pt x="7" y="63"/>
                  </a:lnTo>
                  <a:lnTo>
                    <a:pt x="10" y="59"/>
                  </a:lnTo>
                  <a:lnTo>
                    <a:pt x="11" y="58"/>
                  </a:lnTo>
                  <a:lnTo>
                    <a:pt x="13" y="57"/>
                  </a:lnTo>
                  <a:lnTo>
                    <a:pt x="12" y="56"/>
                  </a:lnTo>
                  <a:lnTo>
                    <a:pt x="14" y="55"/>
                  </a:lnTo>
                  <a:lnTo>
                    <a:pt x="14" y="53"/>
                  </a:lnTo>
                  <a:lnTo>
                    <a:pt x="15" y="52"/>
                  </a:lnTo>
                  <a:lnTo>
                    <a:pt x="14" y="47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19" y="47"/>
                  </a:lnTo>
                  <a:lnTo>
                    <a:pt x="21" y="47"/>
                  </a:lnTo>
                  <a:lnTo>
                    <a:pt x="21" y="46"/>
                  </a:lnTo>
                  <a:lnTo>
                    <a:pt x="22" y="44"/>
                  </a:lnTo>
                  <a:lnTo>
                    <a:pt x="27" y="42"/>
                  </a:lnTo>
                  <a:lnTo>
                    <a:pt x="27" y="40"/>
                  </a:lnTo>
                  <a:lnTo>
                    <a:pt x="28" y="39"/>
                  </a:lnTo>
                  <a:lnTo>
                    <a:pt x="28" y="38"/>
                  </a:lnTo>
                  <a:lnTo>
                    <a:pt x="30" y="38"/>
                  </a:lnTo>
                  <a:lnTo>
                    <a:pt x="30" y="37"/>
                  </a:lnTo>
                  <a:lnTo>
                    <a:pt x="29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6" y="33"/>
                  </a:lnTo>
                  <a:lnTo>
                    <a:pt x="36" y="30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5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40" y="20"/>
                  </a:lnTo>
                  <a:lnTo>
                    <a:pt x="41" y="19"/>
                  </a:lnTo>
                  <a:lnTo>
                    <a:pt x="42" y="18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20"/>
                  </a:lnTo>
                  <a:lnTo>
                    <a:pt x="54" y="21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7" y="21"/>
                  </a:lnTo>
                  <a:lnTo>
                    <a:pt x="59" y="20"/>
                  </a:lnTo>
                  <a:lnTo>
                    <a:pt x="62" y="20"/>
                  </a:lnTo>
                  <a:lnTo>
                    <a:pt x="62" y="20"/>
                  </a:lnTo>
                  <a:lnTo>
                    <a:pt x="63" y="20"/>
                  </a:lnTo>
                  <a:lnTo>
                    <a:pt x="63" y="19"/>
                  </a:lnTo>
                  <a:lnTo>
                    <a:pt x="64" y="19"/>
                  </a:lnTo>
                  <a:lnTo>
                    <a:pt x="65" y="20"/>
                  </a:lnTo>
                  <a:lnTo>
                    <a:pt x="65" y="20"/>
                  </a:lnTo>
                  <a:lnTo>
                    <a:pt x="67" y="21"/>
                  </a:lnTo>
                  <a:lnTo>
                    <a:pt x="68" y="21"/>
                  </a:lnTo>
                  <a:lnTo>
                    <a:pt x="70" y="21"/>
                  </a:lnTo>
                  <a:lnTo>
                    <a:pt x="71" y="21"/>
                  </a:lnTo>
                  <a:lnTo>
                    <a:pt x="72" y="22"/>
                  </a:lnTo>
                  <a:lnTo>
                    <a:pt x="74" y="24"/>
                  </a:lnTo>
                  <a:lnTo>
                    <a:pt x="76" y="25"/>
                  </a:lnTo>
                  <a:lnTo>
                    <a:pt x="77" y="25"/>
                  </a:lnTo>
                  <a:lnTo>
                    <a:pt x="78" y="25"/>
                  </a:lnTo>
                  <a:lnTo>
                    <a:pt x="82" y="21"/>
                  </a:lnTo>
                  <a:lnTo>
                    <a:pt x="84" y="20"/>
                  </a:lnTo>
                  <a:lnTo>
                    <a:pt x="84" y="20"/>
                  </a:lnTo>
                  <a:lnTo>
                    <a:pt x="87" y="20"/>
                  </a:lnTo>
                  <a:lnTo>
                    <a:pt x="88" y="18"/>
                  </a:lnTo>
                  <a:lnTo>
                    <a:pt x="90" y="18"/>
                  </a:lnTo>
                  <a:lnTo>
                    <a:pt x="93" y="19"/>
                  </a:lnTo>
                  <a:lnTo>
                    <a:pt x="95" y="18"/>
                  </a:lnTo>
                  <a:lnTo>
                    <a:pt x="95" y="19"/>
                  </a:lnTo>
                  <a:lnTo>
                    <a:pt x="99" y="18"/>
                  </a:lnTo>
                  <a:lnTo>
                    <a:pt x="100" y="19"/>
                  </a:lnTo>
                  <a:lnTo>
                    <a:pt x="102" y="20"/>
                  </a:lnTo>
                  <a:lnTo>
                    <a:pt x="103" y="20"/>
                  </a:lnTo>
                  <a:lnTo>
                    <a:pt x="110" y="19"/>
                  </a:lnTo>
                  <a:lnTo>
                    <a:pt x="112" y="20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114" y="22"/>
                  </a:lnTo>
                  <a:lnTo>
                    <a:pt x="115" y="22"/>
                  </a:lnTo>
                  <a:lnTo>
                    <a:pt x="116" y="23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6" y="26"/>
                  </a:lnTo>
                  <a:lnTo>
                    <a:pt x="115" y="29"/>
                  </a:lnTo>
                  <a:lnTo>
                    <a:pt x="114" y="29"/>
                  </a:lnTo>
                  <a:lnTo>
                    <a:pt x="115" y="30"/>
                  </a:lnTo>
                  <a:lnTo>
                    <a:pt x="116" y="31"/>
                  </a:lnTo>
                  <a:lnTo>
                    <a:pt x="115" y="32"/>
                  </a:lnTo>
                  <a:lnTo>
                    <a:pt x="115" y="33"/>
                  </a:lnTo>
                  <a:lnTo>
                    <a:pt x="114" y="37"/>
                  </a:lnTo>
                  <a:lnTo>
                    <a:pt x="117" y="38"/>
                  </a:lnTo>
                  <a:lnTo>
                    <a:pt x="117" y="40"/>
                  </a:lnTo>
                  <a:lnTo>
                    <a:pt x="117" y="41"/>
                  </a:lnTo>
                  <a:lnTo>
                    <a:pt x="118" y="44"/>
                  </a:lnTo>
                  <a:lnTo>
                    <a:pt x="119" y="44"/>
                  </a:lnTo>
                  <a:lnTo>
                    <a:pt x="118" y="45"/>
                  </a:lnTo>
                  <a:lnTo>
                    <a:pt x="117" y="47"/>
                  </a:lnTo>
                  <a:lnTo>
                    <a:pt x="114" y="48"/>
                  </a:lnTo>
                  <a:lnTo>
                    <a:pt x="114" y="49"/>
                  </a:lnTo>
                  <a:lnTo>
                    <a:pt x="115" y="50"/>
                  </a:lnTo>
                  <a:lnTo>
                    <a:pt x="115" y="52"/>
                  </a:lnTo>
                  <a:lnTo>
                    <a:pt x="116" y="53"/>
                  </a:lnTo>
                  <a:lnTo>
                    <a:pt x="118" y="52"/>
                  </a:lnTo>
                  <a:lnTo>
                    <a:pt x="120" y="53"/>
                  </a:lnTo>
                  <a:lnTo>
                    <a:pt x="121" y="54"/>
                  </a:lnTo>
                  <a:lnTo>
                    <a:pt x="122" y="54"/>
                  </a:lnTo>
                  <a:lnTo>
                    <a:pt x="123" y="54"/>
                  </a:lnTo>
                  <a:lnTo>
                    <a:pt x="125" y="55"/>
                  </a:lnTo>
                  <a:lnTo>
                    <a:pt x="126" y="54"/>
                  </a:lnTo>
                  <a:lnTo>
                    <a:pt x="128" y="53"/>
                  </a:lnTo>
                  <a:lnTo>
                    <a:pt x="128" y="52"/>
                  </a:lnTo>
                  <a:lnTo>
                    <a:pt x="129" y="51"/>
                  </a:lnTo>
                  <a:lnTo>
                    <a:pt x="130" y="49"/>
                  </a:lnTo>
                  <a:lnTo>
                    <a:pt x="131" y="49"/>
                  </a:lnTo>
                  <a:lnTo>
                    <a:pt x="133" y="50"/>
                  </a:lnTo>
                  <a:lnTo>
                    <a:pt x="134" y="49"/>
                  </a:lnTo>
                  <a:lnTo>
                    <a:pt x="136" y="49"/>
                  </a:lnTo>
                  <a:lnTo>
                    <a:pt x="137" y="51"/>
                  </a:lnTo>
                  <a:lnTo>
                    <a:pt x="138" y="51"/>
                  </a:lnTo>
                  <a:lnTo>
                    <a:pt x="139" y="51"/>
                  </a:lnTo>
                  <a:lnTo>
                    <a:pt x="139" y="53"/>
                  </a:lnTo>
                  <a:lnTo>
                    <a:pt x="142" y="53"/>
                  </a:lnTo>
                  <a:lnTo>
                    <a:pt x="143" y="53"/>
                  </a:lnTo>
                  <a:lnTo>
                    <a:pt x="144" y="52"/>
                  </a:lnTo>
                  <a:lnTo>
                    <a:pt x="146" y="52"/>
                  </a:lnTo>
                  <a:lnTo>
                    <a:pt x="146" y="53"/>
                  </a:lnTo>
                  <a:lnTo>
                    <a:pt x="147" y="54"/>
                  </a:lnTo>
                  <a:lnTo>
                    <a:pt x="151" y="51"/>
                  </a:lnTo>
                  <a:lnTo>
                    <a:pt x="152" y="51"/>
                  </a:lnTo>
                  <a:lnTo>
                    <a:pt x="153" y="52"/>
                  </a:lnTo>
                  <a:lnTo>
                    <a:pt x="155" y="52"/>
                  </a:lnTo>
                  <a:lnTo>
                    <a:pt x="155" y="51"/>
                  </a:lnTo>
                  <a:lnTo>
                    <a:pt x="154" y="49"/>
                  </a:lnTo>
                  <a:lnTo>
                    <a:pt x="155" y="48"/>
                  </a:lnTo>
                  <a:lnTo>
                    <a:pt x="153" y="46"/>
                  </a:lnTo>
                  <a:lnTo>
                    <a:pt x="156" y="42"/>
                  </a:lnTo>
                  <a:lnTo>
                    <a:pt x="158" y="41"/>
                  </a:lnTo>
                  <a:lnTo>
                    <a:pt x="160" y="42"/>
                  </a:lnTo>
                  <a:lnTo>
                    <a:pt x="160" y="41"/>
                  </a:lnTo>
                  <a:lnTo>
                    <a:pt x="161" y="41"/>
                  </a:lnTo>
                  <a:lnTo>
                    <a:pt x="162" y="38"/>
                  </a:lnTo>
                  <a:lnTo>
                    <a:pt x="161" y="37"/>
                  </a:lnTo>
                  <a:lnTo>
                    <a:pt x="161" y="36"/>
                  </a:lnTo>
                  <a:lnTo>
                    <a:pt x="162" y="33"/>
                  </a:lnTo>
                  <a:lnTo>
                    <a:pt x="163" y="32"/>
                  </a:lnTo>
                  <a:lnTo>
                    <a:pt x="162" y="30"/>
                  </a:lnTo>
                  <a:lnTo>
                    <a:pt x="164" y="30"/>
                  </a:lnTo>
                  <a:lnTo>
                    <a:pt x="164" y="25"/>
                  </a:lnTo>
                  <a:lnTo>
                    <a:pt x="169" y="21"/>
                  </a:lnTo>
                  <a:lnTo>
                    <a:pt x="169" y="20"/>
                  </a:lnTo>
                  <a:lnTo>
                    <a:pt x="170" y="20"/>
                  </a:lnTo>
                  <a:lnTo>
                    <a:pt x="172" y="20"/>
                  </a:lnTo>
                  <a:lnTo>
                    <a:pt x="173" y="20"/>
                  </a:lnTo>
                  <a:lnTo>
                    <a:pt x="176" y="20"/>
                  </a:lnTo>
                  <a:lnTo>
                    <a:pt x="178" y="20"/>
                  </a:lnTo>
                  <a:lnTo>
                    <a:pt x="179" y="20"/>
                  </a:lnTo>
                  <a:lnTo>
                    <a:pt x="180" y="21"/>
                  </a:lnTo>
                  <a:lnTo>
                    <a:pt x="181" y="21"/>
                  </a:lnTo>
                  <a:lnTo>
                    <a:pt x="183" y="20"/>
                  </a:lnTo>
                  <a:lnTo>
                    <a:pt x="185" y="20"/>
                  </a:lnTo>
                  <a:lnTo>
                    <a:pt x="187" y="20"/>
                  </a:lnTo>
                  <a:lnTo>
                    <a:pt x="188" y="20"/>
                  </a:lnTo>
                  <a:lnTo>
                    <a:pt x="188" y="17"/>
                  </a:lnTo>
                  <a:lnTo>
                    <a:pt x="188" y="15"/>
                  </a:lnTo>
                  <a:lnTo>
                    <a:pt x="189" y="14"/>
                  </a:lnTo>
                  <a:lnTo>
                    <a:pt x="189" y="11"/>
                  </a:lnTo>
                  <a:lnTo>
                    <a:pt x="191" y="11"/>
                  </a:lnTo>
                  <a:lnTo>
                    <a:pt x="194" y="10"/>
                  </a:lnTo>
                  <a:lnTo>
                    <a:pt x="196" y="9"/>
                  </a:lnTo>
                  <a:lnTo>
                    <a:pt x="196" y="7"/>
                  </a:lnTo>
                  <a:lnTo>
                    <a:pt x="197" y="6"/>
                  </a:lnTo>
                  <a:lnTo>
                    <a:pt x="199" y="5"/>
                  </a:lnTo>
                  <a:lnTo>
                    <a:pt x="200" y="5"/>
                  </a:lnTo>
                  <a:lnTo>
                    <a:pt x="202" y="4"/>
                  </a:lnTo>
                  <a:lnTo>
                    <a:pt x="203" y="3"/>
                  </a:lnTo>
                  <a:lnTo>
                    <a:pt x="202" y="2"/>
                  </a:lnTo>
                  <a:lnTo>
                    <a:pt x="204" y="0"/>
                  </a:lnTo>
                  <a:lnTo>
                    <a:pt x="205" y="1"/>
                  </a:lnTo>
                  <a:lnTo>
                    <a:pt x="206" y="1"/>
                  </a:lnTo>
                  <a:lnTo>
                    <a:pt x="208" y="1"/>
                  </a:lnTo>
                  <a:lnTo>
                    <a:pt x="208" y="3"/>
                  </a:lnTo>
                  <a:lnTo>
                    <a:pt x="207" y="5"/>
                  </a:lnTo>
                  <a:lnTo>
                    <a:pt x="209" y="8"/>
                  </a:lnTo>
                  <a:lnTo>
                    <a:pt x="211" y="9"/>
                  </a:lnTo>
                  <a:lnTo>
                    <a:pt x="212" y="9"/>
                  </a:lnTo>
                  <a:lnTo>
                    <a:pt x="214" y="9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18" y="12"/>
                  </a:lnTo>
                  <a:lnTo>
                    <a:pt x="217" y="16"/>
                  </a:lnTo>
                  <a:lnTo>
                    <a:pt x="217" y="20"/>
                  </a:lnTo>
                  <a:lnTo>
                    <a:pt x="217" y="22"/>
                  </a:lnTo>
                  <a:lnTo>
                    <a:pt x="218" y="24"/>
                  </a:lnTo>
                  <a:lnTo>
                    <a:pt x="218" y="25"/>
                  </a:lnTo>
                  <a:lnTo>
                    <a:pt x="219" y="25"/>
                  </a:lnTo>
                  <a:lnTo>
                    <a:pt x="219" y="28"/>
                  </a:lnTo>
                  <a:lnTo>
                    <a:pt x="220" y="29"/>
                  </a:lnTo>
                  <a:lnTo>
                    <a:pt x="221" y="33"/>
                  </a:lnTo>
                  <a:lnTo>
                    <a:pt x="221" y="35"/>
                  </a:lnTo>
                  <a:lnTo>
                    <a:pt x="221" y="36"/>
                  </a:lnTo>
                  <a:lnTo>
                    <a:pt x="221" y="36"/>
                  </a:lnTo>
                  <a:lnTo>
                    <a:pt x="221" y="37"/>
                  </a:lnTo>
                  <a:lnTo>
                    <a:pt x="222" y="38"/>
                  </a:lnTo>
                  <a:lnTo>
                    <a:pt x="223" y="39"/>
                  </a:lnTo>
                  <a:lnTo>
                    <a:pt x="222" y="41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7" y="44"/>
                  </a:lnTo>
                  <a:lnTo>
                    <a:pt x="227" y="44"/>
                  </a:lnTo>
                  <a:lnTo>
                    <a:pt x="229" y="45"/>
                  </a:lnTo>
                  <a:lnTo>
                    <a:pt x="230" y="47"/>
                  </a:lnTo>
                  <a:lnTo>
                    <a:pt x="232" y="47"/>
                  </a:lnTo>
                  <a:lnTo>
                    <a:pt x="235" y="45"/>
                  </a:lnTo>
                  <a:lnTo>
                    <a:pt x="235" y="46"/>
                  </a:lnTo>
                  <a:lnTo>
                    <a:pt x="235" y="47"/>
                  </a:lnTo>
                  <a:lnTo>
                    <a:pt x="235" y="48"/>
                  </a:lnTo>
                  <a:lnTo>
                    <a:pt x="235" y="49"/>
                  </a:lnTo>
                  <a:lnTo>
                    <a:pt x="236" y="52"/>
                  </a:lnTo>
                  <a:lnTo>
                    <a:pt x="235" y="54"/>
                  </a:lnTo>
                  <a:lnTo>
                    <a:pt x="232" y="58"/>
                  </a:lnTo>
                  <a:lnTo>
                    <a:pt x="233" y="57"/>
                  </a:lnTo>
                  <a:lnTo>
                    <a:pt x="234" y="58"/>
                  </a:lnTo>
                  <a:lnTo>
                    <a:pt x="234" y="57"/>
                  </a:lnTo>
                  <a:lnTo>
                    <a:pt x="235" y="58"/>
                  </a:lnTo>
                  <a:lnTo>
                    <a:pt x="235" y="58"/>
                  </a:lnTo>
                  <a:lnTo>
                    <a:pt x="236" y="58"/>
                  </a:lnTo>
                  <a:lnTo>
                    <a:pt x="238" y="59"/>
                  </a:lnTo>
                  <a:lnTo>
                    <a:pt x="239" y="60"/>
                  </a:lnTo>
                  <a:lnTo>
                    <a:pt x="240" y="60"/>
                  </a:lnTo>
                  <a:lnTo>
                    <a:pt x="241" y="60"/>
                  </a:lnTo>
                  <a:lnTo>
                    <a:pt x="241" y="60"/>
                  </a:lnTo>
                  <a:lnTo>
                    <a:pt x="242" y="60"/>
                  </a:lnTo>
                  <a:lnTo>
                    <a:pt x="243" y="61"/>
                  </a:lnTo>
                  <a:lnTo>
                    <a:pt x="243" y="61"/>
                  </a:lnTo>
                  <a:lnTo>
                    <a:pt x="243" y="61"/>
                  </a:lnTo>
                  <a:lnTo>
                    <a:pt x="244" y="62"/>
                  </a:lnTo>
                  <a:lnTo>
                    <a:pt x="245" y="62"/>
                  </a:lnTo>
                  <a:lnTo>
                    <a:pt x="245" y="63"/>
                  </a:lnTo>
                  <a:lnTo>
                    <a:pt x="246" y="63"/>
                  </a:lnTo>
                  <a:lnTo>
                    <a:pt x="245" y="63"/>
                  </a:lnTo>
                  <a:lnTo>
                    <a:pt x="246" y="63"/>
                  </a:lnTo>
                  <a:lnTo>
                    <a:pt x="246" y="63"/>
                  </a:lnTo>
                  <a:lnTo>
                    <a:pt x="246" y="64"/>
                  </a:lnTo>
                  <a:lnTo>
                    <a:pt x="247" y="64"/>
                  </a:lnTo>
                  <a:lnTo>
                    <a:pt x="248" y="65"/>
                  </a:lnTo>
                  <a:lnTo>
                    <a:pt x="247" y="66"/>
                  </a:lnTo>
                  <a:lnTo>
                    <a:pt x="248" y="65"/>
                  </a:lnTo>
                  <a:lnTo>
                    <a:pt x="250" y="64"/>
                  </a:lnTo>
                  <a:lnTo>
                    <a:pt x="253" y="60"/>
                  </a:lnTo>
                  <a:lnTo>
                    <a:pt x="257" y="59"/>
                  </a:lnTo>
                  <a:lnTo>
                    <a:pt x="261" y="60"/>
                  </a:lnTo>
                  <a:lnTo>
                    <a:pt x="261" y="62"/>
                  </a:lnTo>
                  <a:lnTo>
                    <a:pt x="261" y="68"/>
                  </a:lnTo>
                  <a:lnTo>
                    <a:pt x="262" y="71"/>
                  </a:lnTo>
                  <a:lnTo>
                    <a:pt x="262" y="73"/>
                  </a:lnTo>
                  <a:lnTo>
                    <a:pt x="262" y="74"/>
                  </a:lnTo>
                  <a:lnTo>
                    <a:pt x="262" y="75"/>
                  </a:lnTo>
                  <a:lnTo>
                    <a:pt x="261" y="76"/>
                  </a:lnTo>
                  <a:lnTo>
                    <a:pt x="261" y="77"/>
                  </a:lnTo>
                  <a:lnTo>
                    <a:pt x="262" y="84"/>
                  </a:lnTo>
                  <a:lnTo>
                    <a:pt x="260" y="87"/>
                  </a:lnTo>
                  <a:lnTo>
                    <a:pt x="260" y="90"/>
                  </a:lnTo>
                  <a:lnTo>
                    <a:pt x="260" y="91"/>
                  </a:lnTo>
                  <a:lnTo>
                    <a:pt x="262" y="91"/>
                  </a:lnTo>
                  <a:lnTo>
                    <a:pt x="264" y="95"/>
                  </a:lnTo>
                  <a:lnTo>
                    <a:pt x="265" y="96"/>
                  </a:lnTo>
                  <a:lnTo>
                    <a:pt x="262" y="97"/>
                  </a:lnTo>
                  <a:lnTo>
                    <a:pt x="261" y="98"/>
                  </a:lnTo>
                  <a:lnTo>
                    <a:pt x="259" y="98"/>
                  </a:lnTo>
                  <a:lnTo>
                    <a:pt x="259" y="100"/>
                  </a:lnTo>
                  <a:lnTo>
                    <a:pt x="258" y="100"/>
                  </a:lnTo>
                  <a:lnTo>
                    <a:pt x="258" y="102"/>
                  </a:lnTo>
                  <a:lnTo>
                    <a:pt x="257" y="104"/>
                  </a:lnTo>
                  <a:lnTo>
                    <a:pt x="256" y="104"/>
                  </a:lnTo>
                  <a:lnTo>
                    <a:pt x="255" y="106"/>
                  </a:lnTo>
                  <a:lnTo>
                    <a:pt x="254" y="106"/>
                  </a:lnTo>
                  <a:lnTo>
                    <a:pt x="254" y="109"/>
                  </a:lnTo>
                  <a:lnTo>
                    <a:pt x="254" y="110"/>
                  </a:lnTo>
                  <a:lnTo>
                    <a:pt x="251" y="112"/>
                  </a:lnTo>
                  <a:lnTo>
                    <a:pt x="252" y="114"/>
                  </a:lnTo>
                  <a:lnTo>
                    <a:pt x="253" y="114"/>
                  </a:lnTo>
                  <a:lnTo>
                    <a:pt x="253" y="115"/>
                  </a:lnTo>
                  <a:lnTo>
                    <a:pt x="255" y="115"/>
                  </a:lnTo>
                  <a:lnTo>
                    <a:pt x="256" y="117"/>
                  </a:lnTo>
                  <a:lnTo>
                    <a:pt x="258" y="117"/>
                  </a:lnTo>
                  <a:lnTo>
                    <a:pt x="260" y="116"/>
                  </a:lnTo>
                  <a:lnTo>
                    <a:pt x="260" y="116"/>
                  </a:lnTo>
                  <a:lnTo>
                    <a:pt x="262" y="117"/>
                  </a:lnTo>
                  <a:lnTo>
                    <a:pt x="263" y="117"/>
                  </a:lnTo>
                  <a:lnTo>
                    <a:pt x="264" y="117"/>
                  </a:lnTo>
                  <a:lnTo>
                    <a:pt x="265" y="118"/>
                  </a:lnTo>
                  <a:lnTo>
                    <a:pt x="266" y="119"/>
                  </a:lnTo>
                  <a:lnTo>
                    <a:pt x="266" y="120"/>
                  </a:lnTo>
                  <a:lnTo>
                    <a:pt x="268" y="119"/>
                  </a:lnTo>
                  <a:lnTo>
                    <a:pt x="271" y="119"/>
                  </a:lnTo>
                  <a:lnTo>
                    <a:pt x="271" y="120"/>
                  </a:lnTo>
                  <a:lnTo>
                    <a:pt x="275" y="126"/>
                  </a:lnTo>
                  <a:lnTo>
                    <a:pt x="275" y="128"/>
                  </a:lnTo>
                  <a:lnTo>
                    <a:pt x="276" y="133"/>
                  </a:lnTo>
                  <a:lnTo>
                    <a:pt x="276" y="133"/>
                  </a:lnTo>
                  <a:lnTo>
                    <a:pt x="276" y="134"/>
                  </a:lnTo>
                  <a:lnTo>
                    <a:pt x="276" y="135"/>
                  </a:lnTo>
                  <a:lnTo>
                    <a:pt x="275" y="136"/>
                  </a:lnTo>
                  <a:lnTo>
                    <a:pt x="275" y="137"/>
                  </a:lnTo>
                  <a:lnTo>
                    <a:pt x="276" y="137"/>
                  </a:lnTo>
                  <a:lnTo>
                    <a:pt x="276" y="138"/>
                  </a:lnTo>
                  <a:lnTo>
                    <a:pt x="278" y="140"/>
                  </a:lnTo>
                  <a:lnTo>
                    <a:pt x="279" y="137"/>
                  </a:lnTo>
                  <a:lnTo>
                    <a:pt x="280" y="137"/>
                  </a:lnTo>
                  <a:lnTo>
                    <a:pt x="283" y="137"/>
                  </a:lnTo>
                  <a:lnTo>
                    <a:pt x="284" y="138"/>
                  </a:lnTo>
                  <a:lnTo>
                    <a:pt x="284" y="139"/>
                  </a:lnTo>
                  <a:lnTo>
                    <a:pt x="284" y="141"/>
                  </a:lnTo>
                  <a:lnTo>
                    <a:pt x="285" y="144"/>
                  </a:lnTo>
                  <a:lnTo>
                    <a:pt x="285" y="143"/>
                  </a:lnTo>
                  <a:lnTo>
                    <a:pt x="287" y="143"/>
                  </a:lnTo>
                  <a:lnTo>
                    <a:pt x="287" y="143"/>
                  </a:lnTo>
                  <a:lnTo>
                    <a:pt x="287" y="142"/>
                  </a:lnTo>
                  <a:lnTo>
                    <a:pt x="288" y="141"/>
                  </a:lnTo>
                  <a:lnTo>
                    <a:pt x="289" y="144"/>
                  </a:lnTo>
                  <a:lnTo>
                    <a:pt x="291" y="144"/>
                  </a:lnTo>
                  <a:lnTo>
                    <a:pt x="292" y="144"/>
                  </a:lnTo>
                  <a:lnTo>
                    <a:pt x="292" y="145"/>
                  </a:lnTo>
                  <a:lnTo>
                    <a:pt x="293" y="146"/>
                  </a:lnTo>
                  <a:lnTo>
                    <a:pt x="295" y="145"/>
                  </a:lnTo>
                  <a:lnTo>
                    <a:pt x="296" y="145"/>
                  </a:lnTo>
                  <a:lnTo>
                    <a:pt x="296" y="144"/>
                  </a:lnTo>
                  <a:lnTo>
                    <a:pt x="298" y="144"/>
                  </a:lnTo>
                  <a:lnTo>
                    <a:pt x="298" y="144"/>
                  </a:lnTo>
                  <a:lnTo>
                    <a:pt x="300" y="144"/>
                  </a:lnTo>
                  <a:lnTo>
                    <a:pt x="300" y="145"/>
                  </a:lnTo>
                  <a:lnTo>
                    <a:pt x="298" y="150"/>
                  </a:lnTo>
                  <a:lnTo>
                    <a:pt x="298" y="152"/>
                  </a:lnTo>
                  <a:lnTo>
                    <a:pt x="298" y="155"/>
                  </a:lnTo>
                  <a:lnTo>
                    <a:pt x="295" y="155"/>
                  </a:lnTo>
                  <a:lnTo>
                    <a:pt x="297" y="157"/>
                  </a:lnTo>
                  <a:lnTo>
                    <a:pt x="298" y="158"/>
                  </a:lnTo>
                  <a:lnTo>
                    <a:pt x="297" y="160"/>
                  </a:lnTo>
                  <a:lnTo>
                    <a:pt x="296" y="163"/>
                  </a:lnTo>
                  <a:lnTo>
                    <a:pt x="295" y="165"/>
                  </a:lnTo>
                  <a:lnTo>
                    <a:pt x="295" y="166"/>
                  </a:lnTo>
                  <a:lnTo>
                    <a:pt x="295" y="168"/>
                  </a:lnTo>
                  <a:lnTo>
                    <a:pt x="295" y="169"/>
                  </a:lnTo>
                  <a:lnTo>
                    <a:pt x="293" y="170"/>
                  </a:lnTo>
                  <a:lnTo>
                    <a:pt x="292" y="169"/>
                  </a:lnTo>
                  <a:lnTo>
                    <a:pt x="288" y="170"/>
                  </a:lnTo>
                  <a:lnTo>
                    <a:pt x="287" y="169"/>
                  </a:lnTo>
                  <a:lnTo>
                    <a:pt x="286" y="169"/>
                  </a:lnTo>
                  <a:lnTo>
                    <a:pt x="285" y="171"/>
                  </a:lnTo>
                  <a:lnTo>
                    <a:pt x="285" y="171"/>
                  </a:lnTo>
                  <a:lnTo>
                    <a:pt x="287" y="174"/>
                  </a:lnTo>
                  <a:lnTo>
                    <a:pt x="290" y="175"/>
                  </a:lnTo>
                  <a:lnTo>
                    <a:pt x="290" y="177"/>
                  </a:lnTo>
                  <a:lnTo>
                    <a:pt x="291" y="178"/>
                  </a:lnTo>
                  <a:lnTo>
                    <a:pt x="293" y="181"/>
                  </a:lnTo>
                  <a:lnTo>
                    <a:pt x="294" y="182"/>
                  </a:lnTo>
                  <a:lnTo>
                    <a:pt x="295" y="184"/>
                  </a:lnTo>
                  <a:lnTo>
                    <a:pt x="294" y="185"/>
                  </a:lnTo>
                  <a:lnTo>
                    <a:pt x="295" y="186"/>
                  </a:lnTo>
                  <a:lnTo>
                    <a:pt x="295" y="188"/>
                  </a:lnTo>
                  <a:lnTo>
                    <a:pt x="296" y="192"/>
                  </a:lnTo>
                  <a:lnTo>
                    <a:pt x="296" y="193"/>
                  </a:lnTo>
                  <a:lnTo>
                    <a:pt x="300" y="193"/>
                  </a:lnTo>
                  <a:lnTo>
                    <a:pt x="301" y="193"/>
                  </a:lnTo>
                  <a:lnTo>
                    <a:pt x="300" y="195"/>
                  </a:lnTo>
                  <a:lnTo>
                    <a:pt x="299" y="195"/>
                  </a:lnTo>
                  <a:lnTo>
                    <a:pt x="298" y="196"/>
                  </a:lnTo>
                  <a:lnTo>
                    <a:pt x="294" y="198"/>
                  </a:lnTo>
                  <a:lnTo>
                    <a:pt x="290" y="198"/>
                  </a:lnTo>
                  <a:lnTo>
                    <a:pt x="288" y="199"/>
                  </a:lnTo>
                  <a:lnTo>
                    <a:pt x="285" y="196"/>
                  </a:lnTo>
                  <a:lnTo>
                    <a:pt x="283" y="198"/>
                  </a:lnTo>
                  <a:lnTo>
                    <a:pt x="277" y="198"/>
                  </a:lnTo>
                  <a:lnTo>
                    <a:pt x="276" y="198"/>
                  </a:lnTo>
                  <a:lnTo>
                    <a:pt x="276" y="198"/>
                  </a:lnTo>
                  <a:lnTo>
                    <a:pt x="268" y="197"/>
                  </a:lnTo>
                  <a:lnTo>
                    <a:pt x="267" y="198"/>
                  </a:lnTo>
                  <a:lnTo>
                    <a:pt x="264" y="197"/>
                  </a:lnTo>
                  <a:lnTo>
                    <a:pt x="261" y="198"/>
                  </a:lnTo>
                  <a:lnTo>
                    <a:pt x="258" y="197"/>
                  </a:lnTo>
                  <a:lnTo>
                    <a:pt x="257" y="195"/>
                  </a:lnTo>
                  <a:lnTo>
                    <a:pt x="256" y="195"/>
                  </a:lnTo>
                  <a:lnTo>
                    <a:pt x="254" y="195"/>
                  </a:lnTo>
                  <a:lnTo>
                    <a:pt x="253" y="195"/>
                  </a:lnTo>
                  <a:lnTo>
                    <a:pt x="249" y="197"/>
                  </a:lnTo>
                  <a:lnTo>
                    <a:pt x="247" y="197"/>
                  </a:lnTo>
                  <a:lnTo>
                    <a:pt x="246" y="198"/>
                  </a:lnTo>
                  <a:lnTo>
                    <a:pt x="243" y="199"/>
                  </a:lnTo>
                  <a:lnTo>
                    <a:pt x="243" y="198"/>
                  </a:lnTo>
                  <a:lnTo>
                    <a:pt x="242" y="196"/>
                  </a:lnTo>
                  <a:lnTo>
                    <a:pt x="240" y="195"/>
                  </a:lnTo>
                  <a:lnTo>
                    <a:pt x="239" y="195"/>
                  </a:lnTo>
                  <a:lnTo>
                    <a:pt x="238" y="195"/>
                  </a:lnTo>
                  <a:lnTo>
                    <a:pt x="238" y="193"/>
                  </a:lnTo>
                  <a:lnTo>
                    <a:pt x="235" y="191"/>
                  </a:lnTo>
                  <a:lnTo>
                    <a:pt x="234" y="191"/>
                  </a:lnTo>
                  <a:lnTo>
                    <a:pt x="231" y="193"/>
                  </a:lnTo>
                  <a:lnTo>
                    <a:pt x="230" y="192"/>
                  </a:lnTo>
                  <a:lnTo>
                    <a:pt x="227" y="190"/>
                  </a:lnTo>
                  <a:lnTo>
                    <a:pt x="226" y="187"/>
                  </a:lnTo>
                  <a:lnTo>
                    <a:pt x="225" y="187"/>
                  </a:lnTo>
                  <a:lnTo>
                    <a:pt x="224" y="186"/>
                  </a:lnTo>
                  <a:lnTo>
                    <a:pt x="222" y="186"/>
                  </a:lnTo>
                  <a:lnTo>
                    <a:pt x="221" y="185"/>
                  </a:lnTo>
                  <a:lnTo>
                    <a:pt x="219" y="185"/>
                  </a:lnTo>
                  <a:lnTo>
                    <a:pt x="217" y="184"/>
                  </a:lnTo>
                  <a:lnTo>
                    <a:pt x="214" y="185"/>
                  </a:lnTo>
                  <a:lnTo>
                    <a:pt x="213" y="185"/>
                  </a:lnTo>
                  <a:lnTo>
                    <a:pt x="210" y="184"/>
                  </a:lnTo>
                  <a:lnTo>
                    <a:pt x="208" y="184"/>
                  </a:lnTo>
                  <a:lnTo>
                    <a:pt x="208" y="183"/>
                  </a:lnTo>
                  <a:lnTo>
                    <a:pt x="206" y="183"/>
                  </a:lnTo>
                  <a:lnTo>
                    <a:pt x="204" y="184"/>
                  </a:lnTo>
                  <a:lnTo>
                    <a:pt x="202" y="184"/>
                  </a:lnTo>
                  <a:lnTo>
                    <a:pt x="199" y="184"/>
                  </a:lnTo>
                  <a:lnTo>
                    <a:pt x="194" y="185"/>
                  </a:lnTo>
                  <a:lnTo>
                    <a:pt x="193" y="186"/>
                  </a:lnTo>
                  <a:lnTo>
                    <a:pt x="191" y="186"/>
                  </a:lnTo>
                  <a:lnTo>
                    <a:pt x="190" y="187"/>
                  </a:lnTo>
                  <a:lnTo>
                    <a:pt x="188" y="187"/>
                  </a:lnTo>
                  <a:lnTo>
                    <a:pt x="184" y="187"/>
                  </a:lnTo>
                  <a:lnTo>
                    <a:pt x="183" y="187"/>
                  </a:lnTo>
                  <a:lnTo>
                    <a:pt x="182" y="187"/>
                  </a:lnTo>
                  <a:lnTo>
                    <a:pt x="179" y="187"/>
                  </a:lnTo>
                  <a:lnTo>
                    <a:pt x="177" y="189"/>
                  </a:lnTo>
                  <a:lnTo>
                    <a:pt x="175" y="191"/>
                  </a:lnTo>
                  <a:lnTo>
                    <a:pt x="172" y="194"/>
                  </a:lnTo>
                  <a:lnTo>
                    <a:pt x="171" y="194"/>
                  </a:lnTo>
                  <a:lnTo>
                    <a:pt x="169" y="195"/>
                  </a:lnTo>
                  <a:lnTo>
                    <a:pt x="167" y="198"/>
                  </a:lnTo>
                  <a:lnTo>
                    <a:pt x="166" y="198"/>
                  </a:lnTo>
                  <a:lnTo>
                    <a:pt x="166" y="201"/>
                  </a:lnTo>
                  <a:lnTo>
                    <a:pt x="164" y="203"/>
                  </a:lnTo>
                  <a:lnTo>
                    <a:pt x="162" y="203"/>
                  </a:lnTo>
                  <a:lnTo>
                    <a:pt x="160" y="203"/>
                  </a:lnTo>
                  <a:lnTo>
                    <a:pt x="159" y="203"/>
                  </a:lnTo>
                  <a:lnTo>
                    <a:pt x="157" y="203"/>
                  </a:lnTo>
                  <a:lnTo>
                    <a:pt x="156" y="203"/>
                  </a:lnTo>
                  <a:lnTo>
                    <a:pt x="155" y="203"/>
                  </a:lnTo>
                  <a:lnTo>
                    <a:pt x="154" y="203"/>
                  </a:lnTo>
                  <a:lnTo>
                    <a:pt x="155" y="203"/>
                  </a:lnTo>
                  <a:lnTo>
                    <a:pt x="155" y="202"/>
                  </a:lnTo>
                  <a:lnTo>
                    <a:pt x="157" y="202"/>
                  </a:lnTo>
                  <a:lnTo>
                    <a:pt x="157" y="198"/>
                  </a:lnTo>
                  <a:lnTo>
                    <a:pt x="157" y="198"/>
                  </a:lnTo>
                  <a:lnTo>
                    <a:pt x="157" y="197"/>
                  </a:lnTo>
                  <a:lnTo>
                    <a:pt x="155" y="196"/>
                  </a:lnTo>
                  <a:lnTo>
                    <a:pt x="155" y="194"/>
                  </a:lnTo>
                  <a:lnTo>
                    <a:pt x="154" y="193"/>
                  </a:lnTo>
                  <a:lnTo>
                    <a:pt x="151" y="193"/>
                  </a:lnTo>
                  <a:lnTo>
                    <a:pt x="151" y="195"/>
                  </a:lnTo>
                  <a:lnTo>
                    <a:pt x="150" y="194"/>
                  </a:lnTo>
                  <a:lnTo>
                    <a:pt x="147" y="194"/>
                  </a:lnTo>
                  <a:lnTo>
                    <a:pt x="146" y="195"/>
                  </a:lnTo>
                  <a:lnTo>
                    <a:pt x="144" y="195"/>
                  </a:lnTo>
                  <a:lnTo>
                    <a:pt x="143" y="195"/>
                  </a:lnTo>
                  <a:lnTo>
                    <a:pt x="142" y="196"/>
                  </a:lnTo>
                  <a:lnTo>
                    <a:pt x="139" y="195"/>
                  </a:lnTo>
                  <a:lnTo>
                    <a:pt x="137" y="197"/>
                  </a:lnTo>
                  <a:lnTo>
                    <a:pt x="134" y="195"/>
                  </a:lnTo>
                  <a:lnTo>
                    <a:pt x="134" y="195"/>
                  </a:lnTo>
                  <a:lnTo>
                    <a:pt x="133" y="195"/>
                  </a:lnTo>
                  <a:lnTo>
                    <a:pt x="131" y="196"/>
                  </a:lnTo>
                  <a:lnTo>
                    <a:pt x="130" y="195"/>
                  </a:lnTo>
                  <a:lnTo>
                    <a:pt x="128" y="196"/>
                  </a:lnTo>
                  <a:lnTo>
                    <a:pt x="127" y="196"/>
                  </a:lnTo>
                  <a:lnTo>
                    <a:pt x="125" y="196"/>
                  </a:lnTo>
                  <a:lnTo>
                    <a:pt x="123" y="196"/>
                  </a:lnTo>
                  <a:lnTo>
                    <a:pt x="123" y="196"/>
                  </a:lnTo>
                  <a:lnTo>
                    <a:pt x="120" y="195"/>
                  </a:lnTo>
                  <a:lnTo>
                    <a:pt x="117" y="193"/>
                  </a:lnTo>
                  <a:lnTo>
                    <a:pt x="115" y="195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90532" y="194867"/>
              <a:ext cx="733960" cy="628761"/>
            </a:xfrm>
            <a:custGeom>
              <a:avLst/>
              <a:gdLst>
                <a:gd name="T0" fmla="*/ 81 w 265"/>
                <a:gd name="T1" fmla="*/ 174 h 227"/>
                <a:gd name="T2" fmla="*/ 74 w 265"/>
                <a:gd name="T3" fmla="*/ 176 h 227"/>
                <a:gd name="T4" fmla="*/ 54 w 265"/>
                <a:gd name="T5" fmla="*/ 166 h 227"/>
                <a:gd name="T6" fmla="*/ 47 w 265"/>
                <a:gd name="T7" fmla="*/ 166 h 227"/>
                <a:gd name="T8" fmla="*/ 41 w 265"/>
                <a:gd name="T9" fmla="*/ 173 h 227"/>
                <a:gd name="T10" fmla="*/ 30 w 265"/>
                <a:gd name="T11" fmla="*/ 175 h 227"/>
                <a:gd name="T12" fmla="*/ 19 w 265"/>
                <a:gd name="T13" fmla="*/ 159 h 227"/>
                <a:gd name="T14" fmla="*/ 22 w 265"/>
                <a:gd name="T15" fmla="*/ 147 h 227"/>
                <a:gd name="T16" fmla="*/ 16 w 265"/>
                <a:gd name="T17" fmla="*/ 136 h 227"/>
                <a:gd name="T18" fmla="*/ 8 w 265"/>
                <a:gd name="T19" fmla="*/ 131 h 227"/>
                <a:gd name="T20" fmla="*/ 1 w 265"/>
                <a:gd name="T21" fmla="*/ 130 h 227"/>
                <a:gd name="T22" fmla="*/ 14 w 265"/>
                <a:gd name="T23" fmla="*/ 119 h 227"/>
                <a:gd name="T24" fmla="*/ 36 w 265"/>
                <a:gd name="T25" fmla="*/ 124 h 227"/>
                <a:gd name="T26" fmla="*/ 52 w 265"/>
                <a:gd name="T27" fmla="*/ 115 h 227"/>
                <a:gd name="T28" fmla="*/ 71 w 265"/>
                <a:gd name="T29" fmla="*/ 110 h 227"/>
                <a:gd name="T30" fmla="*/ 88 w 265"/>
                <a:gd name="T31" fmla="*/ 98 h 227"/>
                <a:gd name="T32" fmla="*/ 103 w 265"/>
                <a:gd name="T33" fmla="*/ 88 h 227"/>
                <a:gd name="T34" fmla="*/ 119 w 265"/>
                <a:gd name="T35" fmla="*/ 75 h 227"/>
                <a:gd name="T36" fmla="*/ 136 w 265"/>
                <a:gd name="T37" fmla="*/ 71 h 227"/>
                <a:gd name="T38" fmla="*/ 145 w 265"/>
                <a:gd name="T39" fmla="*/ 51 h 227"/>
                <a:gd name="T40" fmla="*/ 147 w 265"/>
                <a:gd name="T41" fmla="*/ 41 h 227"/>
                <a:gd name="T42" fmla="*/ 155 w 265"/>
                <a:gd name="T43" fmla="*/ 24 h 227"/>
                <a:gd name="T44" fmla="*/ 162 w 265"/>
                <a:gd name="T45" fmla="*/ 6 h 227"/>
                <a:gd name="T46" fmla="*/ 176 w 265"/>
                <a:gd name="T47" fmla="*/ 4 h 227"/>
                <a:gd name="T48" fmla="*/ 190 w 265"/>
                <a:gd name="T49" fmla="*/ 1 h 227"/>
                <a:gd name="T50" fmla="*/ 201 w 265"/>
                <a:gd name="T51" fmla="*/ 11 h 227"/>
                <a:gd name="T52" fmla="*/ 208 w 265"/>
                <a:gd name="T53" fmla="*/ 30 h 227"/>
                <a:gd name="T54" fmla="*/ 219 w 265"/>
                <a:gd name="T55" fmla="*/ 45 h 227"/>
                <a:gd name="T56" fmla="*/ 230 w 265"/>
                <a:gd name="T57" fmla="*/ 60 h 227"/>
                <a:gd name="T58" fmla="*/ 231 w 265"/>
                <a:gd name="T59" fmla="*/ 73 h 227"/>
                <a:gd name="T60" fmla="*/ 227 w 265"/>
                <a:gd name="T61" fmla="*/ 87 h 227"/>
                <a:gd name="T62" fmla="*/ 206 w 265"/>
                <a:gd name="T63" fmla="*/ 101 h 227"/>
                <a:gd name="T64" fmla="*/ 222 w 265"/>
                <a:gd name="T65" fmla="*/ 103 h 227"/>
                <a:gd name="T66" fmla="*/ 237 w 265"/>
                <a:gd name="T67" fmla="*/ 103 h 227"/>
                <a:gd name="T68" fmla="*/ 247 w 265"/>
                <a:gd name="T69" fmla="*/ 111 h 227"/>
                <a:gd name="T70" fmla="*/ 246 w 265"/>
                <a:gd name="T71" fmla="*/ 122 h 227"/>
                <a:gd name="T72" fmla="*/ 247 w 265"/>
                <a:gd name="T73" fmla="*/ 136 h 227"/>
                <a:gd name="T74" fmla="*/ 253 w 265"/>
                <a:gd name="T75" fmla="*/ 143 h 227"/>
                <a:gd name="T76" fmla="*/ 263 w 265"/>
                <a:gd name="T77" fmla="*/ 160 h 227"/>
                <a:gd name="T78" fmla="*/ 255 w 265"/>
                <a:gd name="T79" fmla="*/ 176 h 227"/>
                <a:gd name="T80" fmla="*/ 242 w 265"/>
                <a:gd name="T81" fmla="*/ 188 h 227"/>
                <a:gd name="T82" fmla="*/ 230 w 265"/>
                <a:gd name="T83" fmla="*/ 191 h 227"/>
                <a:gd name="T84" fmla="*/ 219 w 265"/>
                <a:gd name="T85" fmla="*/ 208 h 227"/>
                <a:gd name="T86" fmla="*/ 203 w 265"/>
                <a:gd name="T87" fmla="*/ 209 h 227"/>
                <a:gd name="T88" fmla="*/ 186 w 265"/>
                <a:gd name="T89" fmla="*/ 218 h 227"/>
                <a:gd name="T90" fmla="*/ 173 w 265"/>
                <a:gd name="T91" fmla="*/ 222 h 227"/>
                <a:gd name="T92" fmla="*/ 166 w 265"/>
                <a:gd name="T93" fmla="*/ 222 h 227"/>
                <a:gd name="T94" fmla="*/ 156 w 265"/>
                <a:gd name="T95" fmla="*/ 206 h 227"/>
                <a:gd name="T96" fmla="*/ 153 w 265"/>
                <a:gd name="T97" fmla="*/ 203 h 227"/>
                <a:gd name="T98" fmla="*/ 158 w 265"/>
                <a:gd name="T99" fmla="*/ 192 h 227"/>
                <a:gd name="T100" fmla="*/ 148 w 265"/>
                <a:gd name="T101" fmla="*/ 182 h 227"/>
                <a:gd name="T102" fmla="*/ 137 w 265"/>
                <a:gd name="T103" fmla="*/ 171 h 227"/>
                <a:gd name="T104" fmla="*/ 123 w 265"/>
                <a:gd name="T105" fmla="*/ 163 h 227"/>
                <a:gd name="T106" fmla="*/ 115 w 265"/>
                <a:gd name="T107" fmla="*/ 160 h 227"/>
                <a:gd name="T108" fmla="*/ 115 w 265"/>
                <a:gd name="T109" fmla="*/ 174 h 227"/>
                <a:gd name="T110" fmla="*/ 113 w 265"/>
                <a:gd name="T111" fmla="*/ 183 h 227"/>
                <a:gd name="T112" fmla="*/ 101 w 265"/>
                <a:gd name="T113" fmla="*/ 18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5" h="227">
                  <a:moveTo>
                    <a:pt x="88" y="177"/>
                  </a:moveTo>
                  <a:lnTo>
                    <a:pt x="87" y="178"/>
                  </a:lnTo>
                  <a:lnTo>
                    <a:pt x="86" y="179"/>
                  </a:lnTo>
                  <a:lnTo>
                    <a:pt x="85" y="177"/>
                  </a:lnTo>
                  <a:lnTo>
                    <a:pt x="84" y="176"/>
                  </a:lnTo>
                  <a:lnTo>
                    <a:pt x="84" y="174"/>
                  </a:lnTo>
                  <a:lnTo>
                    <a:pt x="82" y="173"/>
                  </a:lnTo>
                  <a:lnTo>
                    <a:pt x="81" y="174"/>
                  </a:lnTo>
                  <a:lnTo>
                    <a:pt x="82" y="174"/>
                  </a:lnTo>
                  <a:lnTo>
                    <a:pt x="81" y="174"/>
                  </a:lnTo>
                  <a:lnTo>
                    <a:pt x="82" y="174"/>
                  </a:lnTo>
                  <a:lnTo>
                    <a:pt x="81" y="176"/>
                  </a:lnTo>
                  <a:lnTo>
                    <a:pt x="78" y="175"/>
                  </a:lnTo>
                  <a:lnTo>
                    <a:pt x="77" y="176"/>
                  </a:lnTo>
                  <a:lnTo>
                    <a:pt x="77" y="176"/>
                  </a:lnTo>
                  <a:lnTo>
                    <a:pt x="77" y="175"/>
                  </a:lnTo>
                  <a:lnTo>
                    <a:pt x="75" y="176"/>
                  </a:lnTo>
                  <a:lnTo>
                    <a:pt x="75" y="176"/>
                  </a:lnTo>
                  <a:lnTo>
                    <a:pt x="74" y="176"/>
                  </a:lnTo>
                  <a:lnTo>
                    <a:pt x="74" y="176"/>
                  </a:lnTo>
                  <a:lnTo>
                    <a:pt x="67" y="172"/>
                  </a:lnTo>
                  <a:lnTo>
                    <a:pt x="65" y="169"/>
                  </a:lnTo>
                  <a:lnTo>
                    <a:pt x="65" y="167"/>
                  </a:lnTo>
                  <a:lnTo>
                    <a:pt x="63" y="164"/>
                  </a:lnTo>
                  <a:lnTo>
                    <a:pt x="61" y="164"/>
                  </a:lnTo>
                  <a:lnTo>
                    <a:pt x="60" y="163"/>
                  </a:lnTo>
                  <a:lnTo>
                    <a:pt x="58" y="164"/>
                  </a:lnTo>
                  <a:lnTo>
                    <a:pt x="57" y="164"/>
                  </a:lnTo>
                  <a:lnTo>
                    <a:pt x="55" y="166"/>
                  </a:lnTo>
                  <a:lnTo>
                    <a:pt x="54" y="166"/>
                  </a:lnTo>
                  <a:lnTo>
                    <a:pt x="53" y="167"/>
                  </a:lnTo>
                  <a:lnTo>
                    <a:pt x="52" y="166"/>
                  </a:lnTo>
                  <a:lnTo>
                    <a:pt x="52" y="167"/>
                  </a:lnTo>
                  <a:lnTo>
                    <a:pt x="50" y="166"/>
                  </a:lnTo>
                  <a:lnTo>
                    <a:pt x="51" y="167"/>
                  </a:lnTo>
                  <a:lnTo>
                    <a:pt x="51" y="168"/>
                  </a:lnTo>
                  <a:lnTo>
                    <a:pt x="48" y="167"/>
                  </a:lnTo>
                  <a:lnTo>
                    <a:pt x="47" y="168"/>
                  </a:lnTo>
                  <a:lnTo>
                    <a:pt x="47" y="166"/>
                  </a:lnTo>
                  <a:lnTo>
                    <a:pt x="47" y="166"/>
                  </a:lnTo>
                  <a:lnTo>
                    <a:pt x="47" y="165"/>
                  </a:lnTo>
                  <a:lnTo>
                    <a:pt x="47" y="165"/>
                  </a:lnTo>
                  <a:lnTo>
                    <a:pt x="46" y="164"/>
                  </a:lnTo>
                  <a:lnTo>
                    <a:pt x="44" y="165"/>
                  </a:lnTo>
                  <a:lnTo>
                    <a:pt x="44" y="168"/>
                  </a:lnTo>
                  <a:lnTo>
                    <a:pt x="45" y="169"/>
                  </a:lnTo>
                  <a:lnTo>
                    <a:pt x="44" y="171"/>
                  </a:lnTo>
                  <a:lnTo>
                    <a:pt x="45" y="171"/>
                  </a:lnTo>
                  <a:lnTo>
                    <a:pt x="42" y="173"/>
                  </a:lnTo>
                  <a:lnTo>
                    <a:pt x="41" y="173"/>
                  </a:lnTo>
                  <a:lnTo>
                    <a:pt x="41" y="172"/>
                  </a:lnTo>
                  <a:lnTo>
                    <a:pt x="38" y="174"/>
                  </a:lnTo>
                  <a:lnTo>
                    <a:pt x="37" y="173"/>
                  </a:lnTo>
                  <a:lnTo>
                    <a:pt x="36" y="171"/>
                  </a:lnTo>
                  <a:lnTo>
                    <a:pt x="34" y="171"/>
                  </a:lnTo>
                  <a:lnTo>
                    <a:pt x="33" y="171"/>
                  </a:lnTo>
                  <a:lnTo>
                    <a:pt x="33" y="172"/>
                  </a:lnTo>
                  <a:lnTo>
                    <a:pt x="33" y="173"/>
                  </a:lnTo>
                  <a:lnTo>
                    <a:pt x="31" y="172"/>
                  </a:lnTo>
                  <a:lnTo>
                    <a:pt x="30" y="175"/>
                  </a:lnTo>
                  <a:lnTo>
                    <a:pt x="30" y="175"/>
                  </a:lnTo>
                  <a:lnTo>
                    <a:pt x="29" y="175"/>
                  </a:lnTo>
                  <a:lnTo>
                    <a:pt x="28" y="176"/>
                  </a:lnTo>
                  <a:lnTo>
                    <a:pt x="24" y="169"/>
                  </a:lnTo>
                  <a:lnTo>
                    <a:pt x="25" y="168"/>
                  </a:lnTo>
                  <a:lnTo>
                    <a:pt x="24" y="165"/>
                  </a:lnTo>
                  <a:lnTo>
                    <a:pt x="23" y="164"/>
                  </a:lnTo>
                  <a:lnTo>
                    <a:pt x="21" y="160"/>
                  </a:lnTo>
                  <a:lnTo>
                    <a:pt x="21" y="159"/>
                  </a:lnTo>
                  <a:lnTo>
                    <a:pt x="19" y="159"/>
                  </a:lnTo>
                  <a:lnTo>
                    <a:pt x="20" y="157"/>
                  </a:lnTo>
                  <a:lnTo>
                    <a:pt x="20" y="156"/>
                  </a:lnTo>
                  <a:lnTo>
                    <a:pt x="18" y="154"/>
                  </a:lnTo>
                  <a:lnTo>
                    <a:pt x="19" y="153"/>
                  </a:lnTo>
                  <a:lnTo>
                    <a:pt x="19" y="152"/>
                  </a:lnTo>
                  <a:lnTo>
                    <a:pt x="19" y="152"/>
                  </a:lnTo>
                  <a:lnTo>
                    <a:pt x="20" y="149"/>
                  </a:lnTo>
                  <a:lnTo>
                    <a:pt x="21" y="147"/>
                  </a:lnTo>
                  <a:lnTo>
                    <a:pt x="22" y="148"/>
                  </a:lnTo>
                  <a:lnTo>
                    <a:pt x="22" y="147"/>
                  </a:lnTo>
                  <a:lnTo>
                    <a:pt x="24" y="145"/>
                  </a:lnTo>
                  <a:lnTo>
                    <a:pt x="23" y="144"/>
                  </a:lnTo>
                  <a:lnTo>
                    <a:pt x="23" y="143"/>
                  </a:lnTo>
                  <a:lnTo>
                    <a:pt x="22" y="142"/>
                  </a:lnTo>
                  <a:lnTo>
                    <a:pt x="21" y="141"/>
                  </a:lnTo>
                  <a:lnTo>
                    <a:pt x="21" y="139"/>
                  </a:lnTo>
                  <a:lnTo>
                    <a:pt x="20" y="138"/>
                  </a:lnTo>
                  <a:lnTo>
                    <a:pt x="21" y="138"/>
                  </a:lnTo>
                  <a:lnTo>
                    <a:pt x="18" y="137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4" y="135"/>
                  </a:lnTo>
                  <a:lnTo>
                    <a:pt x="13" y="134"/>
                  </a:lnTo>
                  <a:lnTo>
                    <a:pt x="14" y="134"/>
                  </a:lnTo>
                  <a:lnTo>
                    <a:pt x="12" y="134"/>
                  </a:lnTo>
                  <a:lnTo>
                    <a:pt x="13" y="133"/>
                  </a:lnTo>
                  <a:lnTo>
                    <a:pt x="12" y="130"/>
                  </a:lnTo>
                  <a:lnTo>
                    <a:pt x="11" y="130"/>
                  </a:lnTo>
                  <a:lnTo>
                    <a:pt x="8" y="131"/>
                  </a:lnTo>
                  <a:lnTo>
                    <a:pt x="8" y="132"/>
                  </a:lnTo>
                  <a:lnTo>
                    <a:pt x="6" y="133"/>
                  </a:lnTo>
                  <a:lnTo>
                    <a:pt x="5" y="133"/>
                  </a:lnTo>
                  <a:lnTo>
                    <a:pt x="5" y="133"/>
                  </a:lnTo>
                  <a:lnTo>
                    <a:pt x="3" y="133"/>
                  </a:lnTo>
                  <a:lnTo>
                    <a:pt x="2" y="131"/>
                  </a:lnTo>
                  <a:lnTo>
                    <a:pt x="0" y="132"/>
                  </a:lnTo>
                  <a:lnTo>
                    <a:pt x="0" y="131"/>
                  </a:lnTo>
                  <a:lnTo>
                    <a:pt x="0" y="130"/>
                  </a:lnTo>
                  <a:lnTo>
                    <a:pt x="1" y="130"/>
                  </a:lnTo>
                  <a:lnTo>
                    <a:pt x="5" y="128"/>
                  </a:lnTo>
                  <a:lnTo>
                    <a:pt x="5" y="128"/>
                  </a:lnTo>
                  <a:lnTo>
                    <a:pt x="7" y="128"/>
                  </a:lnTo>
                  <a:lnTo>
                    <a:pt x="7" y="126"/>
                  </a:lnTo>
                  <a:lnTo>
                    <a:pt x="9" y="123"/>
                  </a:lnTo>
                  <a:lnTo>
                    <a:pt x="8" y="122"/>
                  </a:lnTo>
                  <a:lnTo>
                    <a:pt x="10" y="121"/>
                  </a:lnTo>
                  <a:lnTo>
                    <a:pt x="10" y="120"/>
                  </a:lnTo>
                  <a:lnTo>
                    <a:pt x="13" y="118"/>
                  </a:lnTo>
                  <a:lnTo>
                    <a:pt x="14" y="119"/>
                  </a:lnTo>
                  <a:lnTo>
                    <a:pt x="16" y="115"/>
                  </a:lnTo>
                  <a:lnTo>
                    <a:pt x="18" y="117"/>
                  </a:lnTo>
                  <a:lnTo>
                    <a:pt x="18" y="115"/>
                  </a:lnTo>
                  <a:lnTo>
                    <a:pt x="19" y="114"/>
                  </a:lnTo>
                  <a:lnTo>
                    <a:pt x="25" y="116"/>
                  </a:lnTo>
                  <a:lnTo>
                    <a:pt x="29" y="122"/>
                  </a:lnTo>
                  <a:lnTo>
                    <a:pt x="30" y="125"/>
                  </a:lnTo>
                  <a:lnTo>
                    <a:pt x="33" y="125"/>
                  </a:lnTo>
                  <a:lnTo>
                    <a:pt x="34" y="123"/>
                  </a:lnTo>
                  <a:lnTo>
                    <a:pt x="36" y="124"/>
                  </a:lnTo>
                  <a:lnTo>
                    <a:pt x="38" y="122"/>
                  </a:lnTo>
                  <a:lnTo>
                    <a:pt x="40" y="122"/>
                  </a:lnTo>
                  <a:lnTo>
                    <a:pt x="41" y="122"/>
                  </a:lnTo>
                  <a:lnTo>
                    <a:pt x="44" y="122"/>
                  </a:lnTo>
                  <a:lnTo>
                    <a:pt x="45" y="121"/>
                  </a:lnTo>
                  <a:lnTo>
                    <a:pt x="46" y="119"/>
                  </a:lnTo>
                  <a:lnTo>
                    <a:pt x="47" y="118"/>
                  </a:lnTo>
                  <a:lnTo>
                    <a:pt x="50" y="118"/>
                  </a:lnTo>
                  <a:lnTo>
                    <a:pt x="50" y="117"/>
                  </a:lnTo>
                  <a:lnTo>
                    <a:pt x="52" y="115"/>
                  </a:lnTo>
                  <a:lnTo>
                    <a:pt x="52" y="114"/>
                  </a:lnTo>
                  <a:lnTo>
                    <a:pt x="55" y="115"/>
                  </a:lnTo>
                  <a:lnTo>
                    <a:pt x="56" y="115"/>
                  </a:lnTo>
                  <a:lnTo>
                    <a:pt x="58" y="116"/>
                  </a:lnTo>
                  <a:lnTo>
                    <a:pt x="63" y="114"/>
                  </a:lnTo>
                  <a:lnTo>
                    <a:pt x="65" y="114"/>
                  </a:lnTo>
                  <a:lnTo>
                    <a:pt x="66" y="114"/>
                  </a:lnTo>
                  <a:lnTo>
                    <a:pt x="67" y="113"/>
                  </a:lnTo>
                  <a:lnTo>
                    <a:pt x="68" y="111"/>
                  </a:lnTo>
                  <a:lnTo>
                    <a:pt x="71" y="110"/>
                  </a:lnTo>
                  <a:lnTo>
                    <a:pt x="72" y="109"/>
                  </a:lnTo>
                  <a:lnTo>
                    <a:pt x="72" y="108"/>
                  </a:lnTo>
                  <a:lnTo>
                    <a:pt x="74" y="107"/>
                  </a:lnTo>
                  <a:lnTo>
                    <a:pt x="74" y="106"/>
                  </a:lnTo>
                  <a:lnTo>
                    <a:pt x="75" y="105"/>
                  </a:lnTo>
                  <a:lnTo>
                    <a:pt x="78" y="102"/>
                  </a:lnTo>
                  <a:lnTo>
                    <a:pt x="81" y="101"/>
                  </a:lnTo>
                  <a:lnTo>
                    <a:pt x="81" y="98"/>
                  </a:lnTo>
                  <a:lnTo>
                    <a:pt x="87" y="99"/>
                  </a:lnTo>
                  <a:lnTo>
                    <a:pt x="88" y="98"/>
                  </a:lnTo>
                  <a:lnTo>
                    <a:pt x="92" y="99"/>
                  </a:lnTo>
                  <a:lnTo>
                    <a:pt x="93" y="99"/>
                  </a:lnTo>
                  <a:lnTo>
                    <a:pt x="97" y="101"/>
                  </a:lnTo>
                  <a:lnTo>
                    <a:pt x="98" y="100"/>
                  </a:lnTo>
                  <a:lnTo>
                    <a:pt x="100" y="99"/>
                  </a:lnTo>
                  <a:lnTo>
                    <a:pt x="100" y="98"/>
                  </a:lnTo>
                  <a:lnTo>
                    <a:pt x="101" y="95"/>
                  </a:lnTo>
                  <a:lnTo>
                    <a:pt x="103" y="91"/>
                  </a:lnTo>
                  <a:lnTo>
                    <a:pt x="104" y="89"/>
                  </a:lnTo>
                  <a:lnTo>
                    <a:pt x="103" y="88"/>
                  </a:lnTo>
                  <a:lnTo>
                    <a:pt x="104" y="87"/>
                  </a:lnTo>
                  <a:lnTo>
                    <a:pt x="104" y="84"/>
                  </a:lnTo>
                  <a:lnTo>
                    <a:pt x="106" y="83"/>
                  </a:lnTo>
                  <a:lnTo>
                    <a:pt x="107" y="81"/>
                  </a:lnTo>
                  <a:lnTo>
                    <a:pt x="107" y="78"/>
                  </a:lnTo>
                  <a:lnTo>
                    <a:pt x="109" y="75"/>
                  </a:lnTo>
                  <a:lnTo>
                    <a:pt x="111" y="74"/>
                  </a:lnTo>
                  <a:lnTo>
                    <a:pt x="112" y="74"/>
                  </a:lnTo>
                  <a:lnTo>
                    <a:pt x="114" y="74"/>
                  </a:lnTo>
                  <a:lnTo>
                    <a:pt x="119" y="75"/>
                  </a:lnTo>
                  <a:lnTo>
                    <a:pt x="119" y="74"/>
                  </a:lnTo>
                  <a:lnTo>
                    <a:pt x="121" y="74"/>
                  </a:lnTo>
                  <a:lnTo>
                    <a:pt x="122" y="74"/>
                  </a:lnTo>
                  <a:lnTo>
                    <a:pt x="123" y="76"/>
                  </a:lnTo>
                  <a:lnTo>
                    <a:pt x="125" y="76"/>
                  </a:lnTo>
                  <a:lnTo>
                    <a:pt x="126" y="76"/>
                  </a:lnTo>
                  <a:lnTo>
                    <a:pt x="128" y="75"/>
                  </a:lnTo>
                  <a:lnTo>
                    <a:pt x="130" y="75"/>
                  </a:lnTo>
                  <a:lnTo>
                    <a:pt x="135" y="73"/>
                  </a:lnTo>
                  <a:lnTo>
                    <a:pt x="136" y="71"/>
                  </a:lnTo>
                  <a:lnTo>
                    <a:pt x="137" y="70"/>
                  </a:lnTo>
                  <a:lnTo>
                    <a:pt x="138" y="68"/>
                  </a:lnTo>
                  <a:lnTo>
                    <a:pt x="140" y="67"/>
                  </a:lnTo>
                  <a:lnTo>
                    <a:pt x="140" y="65"/>
                  </a:lnTo>
                  <a:lnTo>
                    <a:pt x="141" y="65"/>
                  </a:lnTo>
                  <a:lnTo>
                    <a:pt x="143" y="61"/>
                  </a:lnTo>
                  <a:lnTo>
                    <a:pt x="145" y="59"/>
                  </a:lnTo>
                  <a:lnTo>
                    <a:pt x="145" y="58"/>
                  </a:lnTo>
                  <a:lnTo>
                    <a:pt x="145" y="52"/>
                  </a:lnTo>
                  <a:lnTo>
                    <a:pt x="145" y="51"/>
                  </a:lnTo>
                  <a:lnTo>
                    <a:pt x="146" y="51"/>
                  </a:lnTo>
                  <a:lnTo>
                    <a:pt x="146" y="52"/>
                  </a:lnTo>
                  <a:lnTo>
                    <a:pt x="146" y="51"/>
                  </a:lnTo>
                  <a:lnTo>
                    <a:pt x="146" y="49"/>
                  </a:lnTo>
                  <a:lnTo>
                    <a:pt x="145" y="48"/>
                  </a:lnTo>
                  <a:lnTo>
                    <a:pt x="145" y="46"/>
                  </a:lnTo>
                  <a:lnTo>
                    <a:pt x="145" y="45"/>
                  </a:lnTo>
                  <a:lnTo>
                    <a:pt x="146" y="44"/>
                  </a:lnTo>
                  <a:lnTo>
                    <a:pt x="146" y="42"/>
                  </a:lnTo>
                  <a:lnTo>
                    <a:pt x="147" y="41"/>
                  </a:lnTo>
                  <a:lnTo>
                    <a:pt x="149" y="41"/>
                  </a:lnTo>
                  <a:lnTo>
                    <a:pt x="151" y="40"/>
                  </a:lnTo>
                  <a:lnTo>
                    <a:pt x="149" y="38"/>
                  </a:lnTo>
                  <a:lnTo>
                    <a:pt x="150" y="32"/>
                  </a:lnTo>
                  <a:lnTo>
                    <a:pt x="152" y="30"/>
                  </a:lnTo>
                  <a:lnTo>
                    <a:pt x="153" y="28"/>
                  </a:lnTo>
                  <a:lnTo>
                    <a:pt x="153" y="28"/>
                  </a:lnTo>
                  <a:lnTo>
                    <a:pt x="153" y="25"/>
                  </a:lnTo>
                  <a:lnTo>
                    <a:pt x="155" y="25"/>
                  </a:lnTo>
                  <a:lnTo>
                    <a:pt x="155" y="24"/>
                  </a:lnTo>
                  <a:lnTo>
                    <a:pt x="156" y="22"/>
                  </a:lnTo>
                  <a:lnTo>
                    <a:pt x="153" y="22"/>
                  </a:lnTo>
                  <a:lnTo>
                    <a:pt x="154" y="19"/>
                  </a:lnTo>
                  <a:lnTo>
                    <a:pt x="154" y="17"/>
                  </a:lnTo>
                  <a:lnTo>
                    <a:pt x="156" y="15"/>
                  </a:lnTo>
                  <a:lnTo>
                    <a:pt x="157" y="14"/>
                  </a:lnTo>
                  <a:lnTo>
                    <a:pt x="157" y="13"/>
                  </a:lnTo>
                  <a:lnTo>
                    <a:pt x="162" y="11"/>
                  </a:lnTo>
                  <a:lnTo>
                    <a:pt x="162" y="8"/>
                  </a:lnTo>
                  <a:lnTo>
                    <a:pt x="162" y="6"/>
                  </a:lnTo>
                  <a:lnTo>
                    <a:pt x="164" y="6"/>
                  </a:lnTo>
                  <a:lnTo>
                    <a:pt x="165" y="5"/>
                  </a:lnTo>
                  <a:lnTo>
                    <a:pt x="166" y="5"/>
                  </a:lnTo>
                  <a:lnTo>
                    <a:pt x="167" y="5"/>
                  </a:lnTo>
                  <a:lnTo>
                    <a:pt x="167" y="5"/>
                  </a:lnTo>
                  <a:lnTo>
                    <a:pt x="168" y="4"/>
                  </a:lnTo>
                  <a:lnTo>
                    <a:pt x="170" y="5"/>
                  </a:lnTo>
                  <a:lnTo>
                    <a:pt x="173" y="5"/>
                  </a:lnTo>
                  <a:lnTo>
                    <a:pt x="174" y="5"/>
                  </a:lnTo>
                  <a:lnTo>
                    <a:pt x="176" y="4"/>
                  </a:lnTo>
                  <a:lnTo>
                    <a:pt x="178" y="3"/>
                  </a:lnTo>
                  <a:lnTo>
                    <a:pt x="179" y="3"/>
                  </a:lnTo>
                  <a:lnTo>
                    <a:pt x="183" y="3"/>
                  </a:lnTo>
                  <a:lnTo>
                    <a:pt x="184" y="3"/>
                  </a:lnTo>
                  <a:lnTo>
                    <a:pt x="184" y="2"/>
                  </a:lnTo>
                  <a:lnTo>
                    <a:pt x="186" y="1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90" y="0"/>
                  </a:lnTo>
                  <a:lnTo>
                    <a:pt x="190" y="1"/>
                  </a:lnTo>
                  <a:lnTo>
                    <a:pt x="193" y="0"/>
                  </a:lnTo>
                  <a:lnTo>
                    <a:pt x="195" y="1"/>
                  </a:lnTo>
                  <a:lnTo>
                    <a:pt x="197" y="1"/>
                  </a:lnTo>
                  <a:lnTo>
                    <a:pt x="197" y="2"/>
                  </a:lnTo>
                  <a:lnTo>
                    <a:pt x="197" y="3"/>
                  </a:lnTo>
                  <a:lnTo>
                    <a:pt x="197" y="5"/>
                  </a:lnTo>
                  <a:lnTo>
                    <a:pt x="198" y="7"/>
                  </a:lnTo>
                  <a:lnTo>
                    <a:pt x="200" y="8"/>
                  </a:lnTo>
                  <a:lnTo>
                    <a:pt x="200" y="11"/>
                  </a:lnTo>
                  <a:lnTo>
                    <a:pt x="201" y="11"/>
                  </a:lnTo>
                  <a:lnTo>
                    <a:pt x="202" y="14"/>
                  </a:lnTo>
                  <a:lnTo>
                    <a:pt x="204" y="17"/>
                  </a:lnTo>
                  <a:lnTo>
                    <a:pt x="205" y="19"/>
                  </a:lnTo>
                  <a:lnTo>
                    <a:pt x="206" y="19"/>
                  </a:lnTo>
                  <a:lnTo>
                    <a:pt x="205" y="21"/>
                  </a:lnTo>
                  <a:lnTo>
                    <a:pt x="206" y="22"/>
                  </a:lnTo>
                  <a:lnTo>
                    <a:pt x="207" y="25"/>
                  </a:lnTo>
                  <a:lnTo>
                    <a:pt x="207" y="26"/>
                  </a:lnTo>
                  <a:lnTo>
                    <a:pt x="206" y="27"/>
                  </a:lnTo>
                  <a:lnTo>
                    <a:pt x="208" y="30"/>
                  </a:lnTo>
                  <a:lnTo>
                    <a:pt x="207" y="30"/>
                  </a:lnTo>
                  <a:lnTo>
                    <a:pt x="210" y="33"/>
                  </a:lnTo>
                  <a:lnTo>
                    <a:pt x="209" y="35"/>
                  </a:lnTo>
                  <a:lnTo>
                    <a:pt x="210" y="36"/>
                  </a:lnTo>
                  <a:lnTo>
                    <a:pt x="211" y="37"/>
                  </a:lnTo>
                  <a:lnTo>
                    <a:pt x="212" y="38"/>
                  </a:lnTo>
                  <a:lnTo>
                    <a:pt x="213" y="39"/>
                  </a:lnTo>
                  <a:lnTo>
                    <a:pt x="214" y="40"/>
                  </a:lnTo>
                  <a:lnTo>
                    <a:pt x="216" y="41"/>
                  </a:lnTo>
                  <a:lnTo>
                    <a:pt x="219" y="45"/>
                  </a:lnTo>
                  <a:lnTo>
                    <a:pt x="221" y="45"/>
                  </a:lnTo>
                  <a:lnTo>
                    <a:pt x="222" y="46"/>
                  </a:lnTo>
                  <a:lnTo>
                    <a:pt x="225" y="48"/>
                  </a:lnTo>
                  <a:lnTo>
                    <a:pt x="225" y="50"/>
                  </a:lnTo>
                  <a:lnTo>
                    <a:pt x="225" y="51"/>
                  </a:lnTo>
                  <a:lnTo>
                    <a:pt x="228" y="52"/>
                  </a:lnTo>
                  <a:lnTo>
                    <a:pt x="228" y="56"/>
                  </a:lnTo>
                  <a:lnTo>
                    <a:pt x="230" y="57"/>
                  </a:lnTo>
                  <a:lnTo>
                    <a:pt x="230" y="58"/>
                  </a:lnTo>
                  <a:lnTo>
                    <a:pt x="230" y="60"/>
                  </a:lnTo>
                  <a:lnTo>
                    <a:pt x="229" y="62"/>
                  </a:lnTo>
                  <a:lnTo>
                    <a:pt x="226" y="63"/>
                  </a:lnTo>
                  <a:lnTo>
                    <a:pt x="225" y="65"/>
                  </a:lnTo>
                  <a:lnTo>
                    <a:pt x="224" y="66"/>
                  </a:lnTo>
                  <a:lnTo>
                    <a:pt x="225" y="66"/>
                  </a:lnTo>
                  <a:lnTo>
                    <a:pt x="227" y="66"/>
                  </a:lnTo>
                  <a:lnTo>
                    <a:pt x="229" y="68"/>
                  </a:lnTo>
                  <a:lnTo>
                    <a:pt x="230" y="70"/>
                  </a:lnTo>
                  <a:lnTo>
                    <a:pt x="230" y="71"/>
                  </a:lnTo>
                  <a:lnTo>
                    <a:pt x="231" y="73"/>
                  </a:lnTo>
                  <a:lnTo>
                    <a:pt x="230" y="75"/>
                  </a:lnTo>
                  <a:lnTo>
                    <a:pt x="231" y="76"/>
                  </a:lnTo>
                  <a:lnTo>
                    <a:pt x="231" y="76"/>
                  </a:lnTo>
                  <a:lnTo>
                    <a:pt x="230" y="77"/>
                  </a:lnTo>
                  <a:lnTo>
                    <a:pt x="230" y="79"/>
                  </a:lnTo>
                  <a:lnTo>
                    <a:pt x="230" y="84"/>
                  </a:lnTo>
                  <a:lnTo>
                    <a:pt x="229" y="84"/>
                  </a:lnTo>
                  <a:lnTo>
                    <a:pt x="228" y="85"/>
                  </a:lnTo>
                  <a:lnTo>
                    <a:pt x="228" y="86"/>
                  </a:lnTo>
                  <a:lnTo>
                    <a:pt x="227" y="87"/>
                  </a:lnTo>
                  <a:lnTo>
                    <a:pt x="224" y="90"/>
                  </a:lnTo>
                  <a:lnTo>
                    <a:pt x="224" y="91"/>
                  </a:lnTo>
                  <a:lnTo>
                    <a:pt x="221" y="92"/>
                  </a:lnTo>
                  <a:lnTo>
                    <a:pt x="218" y="92"/>
                  </a:lnTo>
                  <a:lnTo>
                    <a:pt x="217" y="92"/>
                  </a:lnTo>
                  <a:lnTo>
                    <a:pt x="213" y="94"/>
                  </a:lnTo>
                  <a:lnTo>
                    <a:pt x="212" y="97"/>
                  </a:lnTo>
                  <a:lnTo>
                    <a:pt x="211" y="99"/>
                  </a:lnTo>
                  <a:lnTo>
                    <a:pt x="208" y="100"/>
                  </a:lnTo>
                  <a:lnTo>
                    <a:pt x="206" y="101"/>
                  </a:lnTo>
                  <a:lnTo>
                    <a:pt x="204" y="101"/>
                  </a:lnTo>
                  <a:lnTo>
                    <a:pt x="204" y="103"/>
                  </a:lnTo>
                  <a:lnTo>
                    <a:pt x="206" y="105"/>
                  </a:lnTo>
                  <a:lnTo>
                    <a:pt x="207" y="106"/>
                  </a:lnTo>
                  <a:lnTo>
                    <a:pt x="210" y="105"/>
                  </a:lnTo>
                  <a:lnTo>
                    <a:pt x="211" y="106"/>
                  </a:lnTo>
                  <a:lnTo>
                    <a:pt x="212" y="106"/>
                  </a:lnTo>
                  <a:lnTo>
                    <a:pt x="214" y="106"/>
                  </a:lnTo>
                  <a:lnTo>
                    <a:pt x="217" y="104"/>
                  </a:lnTo>
                  <a:lnTo>
                    <a:pt x="222" y="103"/>
                  </a:lnTo>
                  <a:lnTo>
                    <a:pt x="222" y="102"/>
                  </a:lnTo>
                  <a:lnTo>
                    <a:pt x="224" y="99"/>
                  </a:lnTo>
                  <a:lnTo>
                    <a:pt x="224" y="98"/>
                  </a:lnTo>
                  <a:lnTo>
                    <a:pt x="226" y="98"/>
                  </a:lnTo>
                  <a:lnTo>
                    <a:pt x="226" y="100"/>
                  </a:lnTo>
                  <a:lnTo>
                    <a:pt x="228" y="102"/>
                  </a:lnTo>
                  <a:lnTo>
                    <a:pt x="229" y="103"/>
                  </a:lnTo>
                  <a:lnTo>
                    <a:pt x="229" y="101"/>
                  </a:lnTo>
                  <a:lnTo>
                    <a:pt x="235" y="101"/>
                  </a:lnTo>
                  <a:lnTo>
                    <a:pt x="237" y="103"/>
                  </a:lnTo>
                  <a:lnTo>
                    <a:pt x="241" y="103"/>
                  </a:lnTo>
                  <a:lnTo>
                    <a:pt x="243" y="103"/>
                  </a:lnTo>
                  <a:lnTo>
                    <a:pt x="244" y="103"/>
                  </a:lnTo>
                  <a:lnTo>
                    <a:pt x="245" y="103"/>
                  </a:lnTo>
                  <a:lnTo>
                    <a:pt x="247" y="106"/>
                  </a:lnTo>
                  <a:lnTo>
                    <a:pt x="249" y="107"/>
                  </a:lnTo>
                  <a:lnTo>
                    <a:pt x="249" y="109"/>
                  </a:lnTo>
                  <a:lnTo>
                    <a:pt x="250" y="109"/>
                  </a:lnTo>
                  <a:lnTo>
                    <a:pt x="249" y="109"/>
                  </a:lnTo>
                  <a:lnTo>
                    <a:pt x="247" y="111"/>
                  </a:lnTo>
                  <a:lnTo>
                    <a:pt x="247" y="111"/>
                  </a:lnTo>
                  <a:lnTo>
                    <a:pt x="247" y="113"/>
                  </a:lnTo>
                  <a:lnTo>
                    <a:pt x="244" y="115"/>
                  </a:lnTo>
                  <a:lnTo>
                    <a:pt x="244" y="117"/>
                  </a:lnTo>
                  <a:lnTo>
                    <a:pt x="245" y="117"/>
                  </a:lnTo>
                  <a:lnTo>
                    <a:pt x="246" y="119"/>
                  </a:lnTo>
                  <a:lnTo>
                    <a:pt x="247" y="120"/>
                  </a:lnTo>
                  <a:lnTo>
                    <a:pt x="246" y="122"/>
                  </a:lnTo>
                  <a:lnTo>
                    <a:pt x="245" y="122"/>
                  </a:lnTo>
                  <a:lnTo>
                    <a:pt x="246" y="122"/>
                  </a:lnTo>
                  <a:lnTo>
                    <a:pt x="244" y="125"/>
                  </a:lnTo>
                  <a:lnTo>
                    <a:pt x="244" y="125"/>
                  </a:lnTo>
                  <a:lnTo>
                    <a:pt x="244" y="127"/>
                  </a:lnTo>
                  <a:lnTo>
                    <a:pt x="245" y="128"/>
                  </a:lnTo>
                  <a:lnTo>
                    <a:pt x="244" y="131"/>
                  </a:lnTo>
                  <a:lnTo>
                    <a:pt x="244" y="132"/>
                  </a:lnTo>
                  <a:lnTo>
                    <a:pt x="244" y="133"/>
                  </a:lnTo>
                  <a:lnTo>
                    <a:pt x="244" y="133"/>
                  </a:lnTo>
                  <a:lnTo>
                    <a:pt x="246" y="135"/>
                  </a:lnTo>
                  <a:lnTo>
                    <a:pt x="247" y="136"/>
                  </a:lnTo>
                  <a:lnTo>
                    <a:pt x="248" y="136"/>
                  </a:lnTo>
                  <a:lnTo>
                    <a:pt x="249" y="138"/>
                  </a:lnTo>
                  <a:lnTo>
                    <a:pt x="249" y="138"/>
                  </a:lnTo>
                  <a:lnTo>
                    <a:pt x="251" y="138"/>
                  </a:lnTo>
                  <a:lnTo>
                    <a:pt x="252" y="139"/>
                  </a:lnTo>
                  <a:lnTo>
                    <a:pt x="253" y="140"/>
                  </a:lnTo>
                  <a:lnTo>
                    <a:pt x="253" y="141"/>
                  </a:lnTo>
                  <a:lnTo>
                    <a:pt x="253" y="141"/>
                  </a:lnTo>
                  <a:lnTo>
                    <a:pt x="253" y="142"/>
                  </a:lnTo>
                  <a:lnTo>
                    <a:pt x="253" y="143"/>
                  </a:lnTo>
                  <a:lnTo>
                    <a:pt x="258" y="144"/>
                  </a:lnTo>
                  <a:lnTo>
                    <a:pt x="257" y="144"/>
                  </a:lnTo>
                  <a:lnTo>
                    <a:pt x="256" y="146"/>
                  </a:lnTo>
                  <a:lnTo>
                    <a:pt x="258" y="147"/>
                  </a:lnTo>
                  <a:lnTo>
                    <a:pt x="257" y="149"/>
                  </a:lnTo>
                  <a:lnTo>
                    <a:pt x="257" y="151"/>
                  </a:lnTo>
                  <a:lnTo>
                    <a:pt x="260" y="152"/>
                  </a:lnTo>
                  <a:lnTo>
                    <a:pt x="262" y="156"/>
                  </a:lnTo>
                  <a:lnTo>
                    <a:pt x="262" y="157"/>
                  </a:lnTo>
                  <a:lnTo>
                    <a:pt x="263" y="160"/>
                  </a:lnTo>
                  <a:lnTo>
                    <a:pt x="265" y="160"/>
                  </a:lnTo>
                  <a:lnTo>
                    <a:pt x="265" y="164"/>
                  </a:lnTo>
                  <a:lnTo>
                    <a:pt x="265" y="165"/>
                  </a:lnTo>
                  <a:lnTo>
                    <a:pt x="264" y="165"/>
                  </a:lnTo>
                  <a:lnTo>
                    <a:pt x="263" y="167"/>
                  </a:lnTo>
                  <a:lnTo>
                    <a:pt x="261" y="171"/>
                  </a:lnTo>
                  <a:lnTo>
                    <a:pt x="260" y="173"/>
                  </a:lnTo>
                  <a:lnTo>
                    <a:pt x="258" y="175"/>
                  </a:lnTo>
                  <a:lnTo>
                    <a:pt x="255" y="176"/>
                  </a:lnTo>
                  <a:lnTo>
                    <a:pt x="255" y="176"/>
                  </a:lnTo>
                  <a:lnTo>
                    <a:pt x="252" y="175"/>
                  </a:lnTo>
                  <a:lnTo>
                    <a:pt x="249" y="178"/>
                  </a:lnTo>
                  <a:lnTo>
                    <a:pt x="250" y="179"/>
                  </a:lnTo>
                  <a:lnTo>
                    <a:pt x="249" y="179"/>
                  </a:lnTo>
                  <a:lnTo>
                    <a:pt x="249" y="183"/>
                  </a:lnTo>
                  <a:lnTo>
                    <a:pt x="248" y="184"/>
                  </a:lnTo>
                  <a:lnTo>
                    <a:pt x="247" y="184"/>
                  </a:lnTo>
                  <a:lnTo>
                    <a:pt x="247" y="186"/>
                  </a:lnTo>
                  <a:lnTo>
                    <a:pt x="244" y="187"/>
                  </a:lnTo>
                  <a:lnTo>
                    <a:pt x="242" y="188"/>
                  </a:lnTo>
                  <a:lnTo>
                    <a:pt x="243" y="191"/>
                  </a:lnTo>
                  <a:lnTo>
                    <a:pt x="243" y="192"/>
                  </a:lnTo>
                  <a:lnTo>
                    <a:pt x="242" y="194"/>
                  </a:lnTo>
                  <a:lnTo>
                    <a:pt x="241" y="193"/>
                  </a:lnTo>
                  <a:lnTo>
                    <a:pt x="239" y="192"/>
                  </a:lnTo>
                  <a:lnTo>
                    <a:pt x="238" y="192"/>
                  </a:lnTo>
                  <a:lnTo>
                    <a:pt x="233" y="190"/>
                  </a:lnTo>
                  <a:lnTo>
                    <a:pt x="232" y="190"/>
                  </a:lnTo>
                  <a:lnTo>
                    <a:pt x="230" y="190"/>
                  </a:lnTo>
                  <a:lnTo>
                    <a:pt x="230" y="191"/>
                  </a:lnTo>
                  <a:lnTo>
                    <a:pt x="228" y="193"/>
                  </a:lnTo>
                  <a:lnTo>
                    <a:pt x="227" y="195"/>
                  </a:lnTo>
                  <a:lnTo>
                    <a:pt x="225" y="198"/>
                  </a:lnTo>
                  <a:lnTo>
                    <a:pt x="222" y="199"/>
                  </a:lnTo>
                  <a:lnTo>
                    <a:pt x="221" y="201"/>
                  </a:lnTo>
                  <a:lnTo>
                    <a:pt x="220" y="203"/>
                  </a:lnTo>
                  <a:lnTo>
                    <a:pt x="221" y="204"/>
                  </a:lnTo>
                  <a:lnTo>
                    <a:pt x="220" y="206"/>
                  </a:lnTo>
                  <a:lnTo>
                    <a:pt x="219" y="206"/>
                  </a:lnTo>
                  <a:lnTo>
                    <a:pt x="219" y="208"/>
                  </a:lnTo>
                  <a:lnTo>
                    <a:pt x="218" y="207"/>
                  </a:lnTo>
                  <a:lnTo>
                    <a:pt x="214" y="208"/>
                  </a:lnTo>
                  <a:lnTo>
                    <a:pt x="211" y="208"/>
                  </a:lnTo>
                  <a:lnTo>
                    <a:pt x="210" y="208"/>
                  </a:lnTo>
                  <a:lnTo>
                    <a:pt x="209" y="209"/>
                  </a:lnTo>
                  <a:lnTo>
                    <a:pt x="208" y="209"/>
                  </a:lnTo>
                  <a:lnTo>
                    <a:pt x="205" y="208"/>
                  </a:lnTo>
                  <a:lnTo>
                    <a:pt x="205" y="207"/>
                  </a:lnTo>
                  <a:lnTo>
                    <a:pt x="204" y="208"/>
                  </a:lnTo>
                  <a:lnTo>
                    <a:pt x="203" y="209"/>
                  </a:lnTo>
                  <a:lnTo>
                    <a:pt x="202" y="208"/>
                  </a:lnTo>
                  <a:lnTo>
                    <a:pt x="201" y="206"/>
                  </a:lnTo>
                  <a:lnTo>
                    <a:pt x="201" y="209"/>
                  </a:lnTo>
                  <a:lnTo>
                    <a:pt x="199" y="211"/>
                  </a:lnTo>
                  <a:lnTo>
                    <a:pt x="196" y="212"/>
                  </a:lnTo>
                  <a:lnTo>
                    <a:pt x="195" y="214"/>
                  </a:lnTo>
                  <a:lnTo>
                    <a:pt x="192" y="215"/>
                  </a:lnTo>
                  <a:lnTo>
                    <a:pt x="191" y="216"/>
                  </a:lnTo>
                  <a:lnTo>
                    <a:pt x="187" y="217"/>
                  </a:lnTo>
                  <a:lnTo>
                    <a:pt x="186" y="218"/>
                  </a:lnTo>
                  <a:lnTo>
                    <a:pt x="184" y="220"/>
                  </a:lnTo>
                  <a:lnTo>
                    <a:pt x="184" y="220"/>
                  </a:lnTo>
                  <a:lnTo>
                    <a:pt x="183" y="220"/>
                  </a:lnTo>
                  <a:lnTo>
                    <a:pt x="181" y="222"/>
                  </a:lnTo>
                  <a:lnTo>
                    <a:pt x="180" y="223"/>
                  </a:lnTo>
                  <a:lnTo>
                    <a:pt x="175" y="225"/>
                  </a:lnTo>
                  <a:lnTo>
                    <a:pt x="175" y="227"/>
                  </a:lnTo>
                  <a:lnTo>
                    <a:pt x="175" y="226"/>
                  </a:lnTo>
                  <a:lnTo>
                    <a:pt x="173" y="225"/>
                  </a:lnTo>
                  <a:lnTo>
                    <a:pt x="173" y="222"/>
                  </a:lnTo>
                  <a:lnTo>
                    <a:pt x="173" y="222"/>
                  </a:lnTo>
                  <a:lnTo>
                    <a:pt x="172" y="222"/>
                  </a:lnTo>
                  <a:lnTo>
                    <a:pt x="172" y="225"/>
                  </a:lnTo>
                  <a:lnTo>
                    <a:pt x="172" y="225"/>
                  </a:lnTo>
                  <a:lnTo>
                    <a:pt x="171" y="225"/>
                  </a:lnTo>
                  <a:lnTo>
                    <a:pt x="170" y="225"/>
                  </a:lnTo>
                  <a:lnTo>
                    <a:pt x="169" y="225"/>
                  </a:lnTo>
                  <a:lnTo>
                    <a:pt x="167" y="224"/>
                  </a:lnTo>
                  <a:lnTo>
                    <a:pt x="166" y="223"/>
                  </a:lnTo>
                  <a:lnTo>
                    <a:pt x="166" y="222"/>
                  </a:lnTo>
                  <a:lnTo>
                    <a:pt x="167" y="222"/>
                  </a:lnTo>
                  <a:lnTo>
                    <a:pt x="166" y="221"/>
                  </a:lnTo>
                  <a:lnTo>
                    <a:pt x="165" y="219"/>
                  </a:lnTo>
                  <a:lnTo>
                    <a:pt x="165" y="217"/>
                  </a:lnTo>
                  <a:lnTo>
                    <a:pt x="162" y="211"/>
                  </a:lnTo>
                  <a:lnTo>
                    <a:pt x="161" y="209"/>
                  </a:lnTo>
                  <a:lnTo>
                    <a:pt x="159" y="208"/>
                  </a:lnTo>
                  <a:lnTo>
                    <a:pt x="159" y="208"/>
                  </a:lnTo>
                  <a:lnTo>
                    <a:pt x="158" y="206"/>
                  </a:lnTo>
                  <a:lnTo>
                    <a:pt x="156" y="206"/>
                  </a:lnTo>
                  <a:lnTo>
                    <a:pt x="155" y="206"/>
                  </a:lnTo>
                  <a:lnTo>
                    <a:pt x="155" y="207"/>
                  </a:lnTo>
                  <a:lnTo>
                    <a:pt x="154" y="206"/>
                  </a:lnTo>
                  <a:lnTo>
                    <a:pt x="153" y="207"/>
                  </a:lnTo>
                  <a:lnTo>
                    <a:pt x="152" y="206"/>
                  </a:lnTo>
                  <a:lnTo>
                    <a:pt x="153" y="205"/>
                  </a:lnTo>
                  <a:lnTo>
                    <a:pt x="153" y="203"/>
                  </a:lnTo>
                  <a:lnTo>
                    <a:pt x="154" y="203"/>
                  </a:lnTo>
                  <a:lnTo>
                    <a:pt x="153" y="202"/>
                  </a:lnTo>
                  <a:lnTo>
                    <a:pt x="153" y="203"/>
                  </a:lnTo>
                  <a:lnTo>
                    <a:pt x="152" y="203"/>
                  </a:lnTo>
                  <a:lnTo>
                    <a:pt x="151" y="201"/>
                  </a:lnTo>
                  <a:lnTo>
                    <a:pt x="151" y="200"/>
                  </a:lnTo>
                  <a:lnTo>
                    <a:pt x="153" y="198"/>
                  </a:lnTo>
                  <a:lnTo>
                    <a:pt x="154" y="197"/>
                  </a:lnTo>
                  <a:lnTo>
                    <a:pt x="155" y="196"/>
                  </a:lnTo>
                  <a:lnTo>
                    <a:pt x="156" y="196"/>
                  </a:lnTo>
                  <a:lnTo>
                    <a:pt x="156" y="195"/>
                  </a:lnTo>
                  <a:lnTo>
                    <a:pt x="157" y="192"/>
                  </a:lnTo>
                  <a:lnTo>
                    <a:pt x="158" y="192"/>
                  </a:lnTo>
                  <a:lnTo>
                    <a:pt x="154" y="185"/>
                  </a:lnTo>
                  <a:lnTo>
                    <a:pt x="153" y="186"/>
                  </a:lnTo>
                  <a:lnTo>
                    <a:pt x="152" y="186"/>
                  </a:lnTo>
                  <a:lnTo>
                    <a:pt x="151" y="185"/>
                  </a:lnTo>
                  <a:lnTo>
                    <a:pt x="151" y="185"/>
                  </a:lnTo>
                  <a:lnTo>
                    <a:pt x="150" y="185"/>
                  </a:lnTo>
                  <a:lnTo>
                    <a:pt x="149" y="184"/>
                  </a:lnTo>
                  <a:lnTo>
                    <a:pt x="149" y="183"/>
                  </a:lnTo>
                  <a:lnTo>
                    <a:pt x="148" y="183"/>
                  </a:lnTo>
                  <a:lnTo>
                    <a:pt x="148" y="182"/>
                  </a:lnTo>
                  <a:lnTo>
                    <a:pt x="146" y="181"/>
                  </a:lnTo>
                  <a:lnTo>
                    <a:pt x="143" y="181"/>
                  </a:lnTo>
                  <a:lnTo>
                    <a:pt x="142" y="179"/>
                  </a:lnTo>
                  <a:lnTo>
                    <a:pt x="140" y="177"/>
                  </a:lnTo>
                  <a:lnTo>
                    <a:pt x="140" y="177"/>
                  </a:lnTo>
                  <a:lnTo>
                    <a:pt x="140" y="176"/>
                  </a:lnTo>
                  <a:lnTo>
                    <a:pt x="140" y="174"/>
                  </a:lnTo>
                  <a:lnTo>
                    <a:pt x="137" y="174"/>
                  </a:lnTo>
                  <a:lnTo>
                    <a:pt x="138" y="171"/>
                  </a:lnTo>
                  <a:lnTo>
                    <a:pt x="137" y="171"/>
                  </a:lnTo>
                  <a:lnTo>
                    <a:pt x="136" y="169"/>
                  </a:lnTo>
                  <a:lnTo>
                    <a:pt x="136" y="167"/>
                  </a:lnTo>
                  <a:lnTo>
                    <a:pt x="134" y="165"/>
                  </a:lnTo>
                  <a:lnTo>
                    <a:pt x="132" y="167"/>
                  </a:lnTo>
                  <a:lnTo>
                    <a:pt x="130" y="166"/>
                  </a:lnTo>
                  <a:lnTo>
                    <a:pt x="129" y="165"/>
                  </a:lnTo>
                  <a:lnTo>
                    <a:pt x="127" y="165"/>
                  </a:lnTo>
                  <a:lnTo>
                    <a:pt x="126" y="164"/>
                  </a:lnTo>
                  <a:lnTo>
                    <a:pt x="125" y="165"/>
                  </a:lnTo>
                  <a:lnTo>
                    <a:pt x="123" y="163"/>
                  </a:lnTo>
                  <a:lnTo>
                    <a:pt x="123" y="163"/>
                  </a:lnTo>
                  <a:lnTo>
                    <a:pt x="121" y="162"/>
                  </a:lnTo>
                  <a:lnTo>
                    <a:pt x="120" y="163"/>
                  </a:lnTo>
                  <a:lnTo>
                    <a:pt x="119" y="161"/>
                  </a:lnTo>
                  <a:lnTo>
                    <a:pt x="120" y="160"/>
                  </a:lnTo>
                  <a:lnTo>
                    <a:pt x="119" y="160"/>
                  </a:lnTo>
                  <a:lnTo>
                    <a:pt x="118" y="159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115" y="160"/>
                  </a:lnTo>
                  <a:lnTo>
                    <a:pt x="112" y="161"/>
                  </a:lnTo>
                  <a:lnTo>
                    <a:pt x="112" y="163"/>
                  </a:lnTo>
                  <a:lnTo>
                    <a:pt x="113" y="163"/>
                  </a:lnTo>
                  <a:lnTo>
                    <a:pt x="113" y="164"/>
                  </a:lnTo>
                  <a:lnTo>
                    <a:pt x="113" y="166"/>
                  </a:lnTo>
                  <a:lnTo>
                    <a:pt x="113" y="168"/>
                  </a:lnTo>
                  <a:lnTo>
                    <a:pt x="114" y="169"/>
                  </a:lnTo>
                  <a:lnTo>
                    <a:pt x="114" y="171"/>
                  </a:lnTo>
                  <a:lnTo>
                    <a:pt x="114" y="171"/>
                  </a:lnTo>
                  <a:lnTo>
                    <a:pt x="115" y="174"/>
                  </a:lnTo>
                  <a:lnTo>
                    <a:pt x="115" y="174"/>
                  </a:lnTo>
                  <a:lnTo>
                    <a:pt x="115" y="175"/>
                  </a:lnTo>
                  <a:lnTo>
                    <a:pt x="116" y="176"/>
                  </a:lnTo>
                  <a:lnTo>
                    <a:pt x="116" y="177"/>
                  </a:lnTo>
                  <a:lnTo>
                    <a:pt x="117" y="181"/>
                  </a:lnTo>
                  <a:lnTo>
                    <a:pt x="115" y="182"/>
                  </a:lnTo>
                  <a:lnTo>
                    <a:pt x="115" y="184"/>
                  </a:lnTo>
                  <a:lnTo>
                    <a:pt x="114" y="182"/>
                  </a:lnTo>
                  <a:lnTo>
                    <a:pt x="113" y="182"/>
                  </a:lnTo>
                  <a:lnTo>
                    <a:pt x="113" y="183"/>
                  </a:lnTo>
                  <a:lnTo>
                    <a:pt x="114" y="184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1" y="184"/>
                  </a:lnTo>
                  <a:lnTo>
                    <a:pt x="109" y="187"/>
                  </a:lnTo>
                  <a:lnTo>
                    <a:pt x="106" y="187"/>
                  </a:lnTo>
                  <a:lnTo>
                    <a:pt x="105" y="185"/>
                  </a:lnTo>
                  <a:lnTo>
                    <a:pt x="105" y="184"/>
                  </a:lnTo>
                  <a:lnTo>
                    <a:pt x="104" y="184"/>
                  </a:lnTo>
                  <a:lnTo>
                    <a:pt x="101" y="183"/>
                  </a:lnTo>
                  <a:lnTo>
                    <a:pt x="99" y="182"/>
                  </a:lnTo>
                  <a:lnTo>
                    <a:pt x="96" y="182"/>
                  </a:lnTo>
                  <a:lnTo>
                    <a:pt x="95" y="182"/>
                  </a:lnTo>
                  <a:lnTo>
                    <a:pt x="94" y="179"/>
                  </a:lnTo>
                  <a:lnTo>
                    <a:pt x="93" y="180"/>
                  </a:lnTo>
                  <a:lnTo>
                    <a:pt x="92" y="180"/>
                  </a:lnTo>
                  <a:lnTo>
                    <a:pt x="91" y="181"/>
                  </a:lnTo>
                  <a:lnTo>
                    <a:pt x="90" y="179"/>
                  </a:lnTo>
                  <a:lnTo>
                    <a:pt x="88" y="177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567014" y="181414"/>
              <a:ext cx="1337641" cy="537016"/>
            </a:xfrm>
            <a:custGeom>
              <a:avLst/>
              <a:gdLst>
                <a:gd name="T0" fmla="*/ 342 w 483"/>
                <a:gd name="T1" fmla="*/ 178 h 194"/>
                <a:gd name="T2" fmla="*/ 326 w 483"/>
                <a:gd name="T3" fmla="*/ 193 h 194"/>
                <a:gd name="T4" fmla="*/ 296 w 483"/>
                <a:gd name="T5" fmla="*/ 185 h 194"/>
                <a:gd name="T6" fmla="*/ 288 w 483"/>
                <a:gd name="T7" fmla="*/ 164 h 194"/>
                <a:gd name="T8" fmla="*/ 275 w 483"/>
                <a:gd name="T9" fmla="*/ 157 h 194"/>
                <a:gd name="T10" fmla="*/ 265 w 483"/>
                <a:gd name="T11" fmla="*/ 170 h 194"/>
                <a:gd name="T12" fmla="*/ 255 w 483"/>
                <a:gd name="T13" fmla="*/ 176 h 194"/>
                <a:gd name="T14" fmla="*/ 246 w 483"/>
                <a:gd name="T15" fmla="*/ 164 h 194"/>
                <a:gd name="T16" fmla="*/ 229 w 483"/>
                <a:gd name="T17" fmla="*/ 158 h 194"/>
                <a:gd name="T18" fmla="*/ 207 w 483"/>
                <a:gd name="T19" fmla="*/ 150 h 194"/>
                <a:gd name="T20" fmla="*/ 193 w 483"/>
                <a:gd name="T21" fmla="*/ 136 h 194"/>
                <a:gd name="T22" fmla="*/ 176 w 483"/>
                <a:gd name="T23" fmla="*/ 130 h 194"/>
                <a:gd name="T24" fmla="*/ 164 w 483"/>
                <a:gd name="T25" fmla="*/ 124 h 194"/>
                <a:gd name="T26" fmla="*/ 161 w 483"/>
                <a:gd name="T27" fmla="*/ 130 h 194"/>
                <a:gd name="T28" fmla="*/ 142 w 483"/>
                <a:gd name="T29" fmla="*/ 131 h 194"/>
                <a:gd name="T30" fmla="*/ 115 w 483"/>
                <a:gd name="T31" fmla="*/ 120 h 194"/>
                <a:gd name="T32" fmla="*/ 108 w 483"/>
                <a:gd name="T33" fmla="*/ 124 h 194"/>
                <a:gd name="T34" fmla="*/ 98 w 483"/>
                <a:gd name="T35" fmla="*/ 119 h 194"/>
                <a:gd name="T36" fmla="*/ 79 w 483"/>
                <a:gd name="T37" fmla="*/ 127 h 194"/>
                <a:gd name="T38" fmla="*/ 77 w 483"/>
                <a:gd name="T39" fmla="*/ 143 h 194"/>
                <a:gd name="T40" fmla="*/ 52 w 483"/>
                <a:gd name="T41" fmla="*/ 143 h 194"/>
                <a:gd name="T42" fmla="*/ 29 w 483"/>
                <a:gd name="T43" fmla="*/ 135 h 194"/>
                <a:gd name="T44" fmla="*/ 14 w 483"/>
                <a:gd name="T45" fmla="*/ 111 h 194"/>
                <a:gd name="T46" fmla="*/ 27 w 483"/>
                <a:gd name="T47" fmla="*/ 92 h 194"/>
                <a:gd name="T48" fmla="*/ 16 w 483"/>
                <a:gd name="T49" fmla="*/ 83 h 194"/>
                <a:gd name="T50" fmla="*/ 5 w 483"/>
                <a:gd name="T51" fmla="*/ 74 h 194"/>
                <a:gd name="T52" fmla="*/ 8 w 483"/>
                <a:gd name="T53" fmla="*/ 49 h 194"/>
                <a:gd name="T54" fmla="*/ 37 w 483"/>
                <a:gd name="T55" fmla="*/ 66 h 194"/>
                <a:gd name="T56" fmla="*/ 50 w 483"/>
                <a:gd name="T57" fmla="*/ 33 h 194"/>
                <a:gd name="T58" fmla="*/ 61 w 483"/>
                <a:gd name="T59" fmla="*/ 23 h 194"/>
                <a:gd name="T60" fmla="*/ 80 w 483"/>
                <a:gd name="T61" fmla="*/ 22 h 194"/>
                <a:gd name="T62" fmla="*/ 90 w 483"/>
                <a:gd name="T63" fmla="*/ 8 h 194"/>
                <a:gd name="T64" fmla="*/ 104 w 483"/>
                <a:gd name="T65" fmla="*/ 10 h 194"/>
                <a:gd name="T66" fmla="*/ 118 w 483"/>
                <a:gd name="T67" fmla="*/ 9 h 194"/>
                <a:gd name="T68" fmla="*/ 137 w 483"/>
                <a:gd name="T69" fmla="*/ 8 h 194"/>
                <a:gd name="T70" fmla="*/ 158 w 483"/>
                <a:gd name="T71" fmla="*/ 8 h 194"/>
                <a:gd name="T72" fmla="*/ 167 w 483"/>
                <a:gd name="T73" fmla="*/ 21 h 194"/>
                <a:gd name="T74" fmla="*/ 171 w 483"/>
                <a:gd name="T75" fmla="*/ 27 h 194"/>
                <a:gd name="T76" fmla="*/ 184 w 483"/>
                <a:gd name="T77" fmla="*/ 36 h 194"/>
                <a:gd name="T78" fmla="*/ 203 w 483"/>
                <a:gd name="T79" fmla="*/ 36 h 194"/>
                <a:gd name="T80" fmla="*/ 219 w 483"/>
                <a:gd name="T81" fmla="*/ 27 h 194"/>
                <a:gd name="T82" fmla="*/ 215 w 483"/>
                <a:gd name="T83" fmla="*/ 10 h 194"/>
                <a:gd name="T84" fmla="*/ 238 w 483"/>
                <a:gd name="T85" fmla="*/ 15 h 194"/>
                <a:gd name="T86" fmla="*/ 261 w 483"/>
                <a:gd name="T87" fmla="*/ 5 h 194"/>
                <a:gd name="T88" fmla="*/ 285 w 483"/>
                <a:gd name="T89" fmla="*/ 15 h 194"/>
                <a:gd name="T90" fmla="*/ 312 w 483"/>
                <a:gd name="T91" fmla="*/ 11 h 194"/>
                <a:gd name="T92" fmla="*/ 335 w 483"/>
                <a:gd name="T93" fmla="*/ 18 h 194"/>
                <a:gd name="T94" fmla="*/ 346 w 483"/>
                <a:gd name="T95" fmla="*/ 30 h 194"/>
                <a:gd name="T96" fmla="*/ 367 w 483"/>
                <a:gd name="T97" fmla="*/ 35 h 194"/>
                <a:gd name="T98" fmla="*/ 381 w 483"/>
                <a:gd name="T99" fmla="*/ 48 h 194"/>
                <a:gd name="T100" fmla="*/ 388 w 483"/>
                <a:gd name="T101" fmla="*/ 70 h 194"/>
                <a:gd name="T102" fmla="*/ 416 w 483"/>
                <a:gd name="T103" fmla="*/ 85 h 194"/>
                <a:gd name="T104" fmla="*/ 433 w 483"/>
                <a:gd name="T105" fmla="*/ 95 h 194"/>
                <a:gd name="T106" fmla="*/ 458 w 483"/>
                <a:gd name="T107" fmla="*/ 107 h 194"/>
                <a:gd name="T108" fmla="*/ 481 w 483"/>
                <a:gd name="T109" fmla="*/ 114 h 194"/>
                <a:gd name="T110" fmla="*/ 464 w 483"/>
                <a:gd name="T111" fmla="*/ 142 h 194"/>
                <a:gd name="T112" fmla="*/ 447 w 483"/>
                <a:gd name="T113" fmla="*/ 170 h 194"/>
                <a:gd name="T114" fmla="*/ 425 w 483"/>
                <a:gd name="T115" fmla="*/ 163 h 194"/>
                <a:gd name="T116" fmla="*/ 408 w 483"/>
                <a:gd name="T117" fmla="*/ 159 h 194"/>
                <a:gd name="T118" fmla="*/ 383 w 483"/>
                <a:gd name="T119" fmla="*/ 176 h 194"/>
                <a:gd name="T120" fmla="*/ 362 w 483"/>
                <a:gd name="T121" fmla="*/ 16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3" h="194">
                  <a:moveTo>
                    <a:pt x="341" y="159"/>
                  </a:moveTo>
                  <a:lnTo>
                    <a:pt x="340" y="160"/>
                  </a:lnTo>
                  <a:lnTo>
                    <a:pt x="341" y="162"/>
                  </a:lnTo>
                  <a:lnTo>
                    <a:pt x="340" y="162"/>
                  </a:lnTo>
                  <a:lnTo>
                    <a:pt x="340" y="163"/>
                  </a:lnTo>
                  <a:lnTo>
                    <a:pt x="340" y="164"/>
                  </a:lnTo>
                  <a:lnTo>
                    <a:pt x="341" y="165"/>
                  </a:lnTo>
                  <a:lnTo>
                    <a:pt x="342" y="166"/>
                  </a:lnTo>
                  <a:lnTo>
                    <a:pt x="342" y="168"/>
                  </a:lnTo>
                  <a:lnTo>
                    <a:pt x="340" y="168"/>
                  </a:lnTo>
                  <a:lnTo>
                    <a:pt x="340" y="169"/>
                  </a:lnTo>
                  <a:lnTo>
                    <a:pt x="341" y="172"/>
                  </a:lnTo>
                  <a:lnTo>
                    <a:pt x="342" y="173"/>
                  </a:lnTo>
                  <a:lnTo>
                    <a:pt x="342" y="175"/>
                  </a:lnTo>
                  <a:lnTo>
                    <a:pt x="342" y="176"/>
                  </a:lnTo>
                  <a:lnTo>
                    <a:pt x="342" y="178"/>
                  </a:lnTo>
                  <a:lnTo>
                    <a:pt x="341" y="179"/>
                  </a:lnTo>
                  <a:lnTo>
                    <a:pt x="343" y="182"/>
                  </a:lnTo>
                  <a:lnTo>
                    <a:pt x="343" y="184"/>
                  </a:lnTo>
                  <a:lnTo>
                    <a:pt x="342" y="186"/>
                  </a:lnTo>
                  <a:lnTo>
                    <a:pt x="342" y="187"/>
                  </a:lnTo>
                  <a:lnTo>
                    <a:pt x="341" y="187"/>
                  </a:lnTo>
                  <a:lnTo>
                    <a:pt x="339" y="188"/>
                  </a:lnTo>
                  <a:lnTo>
                    <a:pt x="336" y="188"/>
                  </a:lnTo>
                  <a:lnTo>
                    <a:pt x="334" y="189"/>
                  </a:lnTo>
                  <a:lnTo>
                    <a:pt x="334" y="189"/>
                  </a:lnTo>
                  <a:lnTo>
                    <a:pt x="335" y="189"/>
                  </a:lnTo>
                  <a:lnTo>
                    <a:pt x="334" y="192"/>
                  </a:lnTo>
                  <a:lnTo>
                    <a:pt x="330" y="191"/>
                  </a:lnTo>
                  <a:lnTo>
                    <a:pt x="329" y="192"/>
                  </a:lnTo>
                  <a:lnTo>
                    <a:pt x="327" y="192"/>
                  </a:lnTo>
                  <a:lnTo>
                    <a:pt x="326" y="193"/>
                  </a:lnTo>
                  <a:lnTo>
                    <a:pt x="323" y="193"/>
                  </a:lnTo>
                  <a:lnTo>
                    <a:pt x="321" y="194"/>
                  </a:lnTo>
                  <a:lnTo>
                    <a:pt x="321" y="194"/>
                  </a:lnTo>
                  <a:lnTo>
                    <a:pt x="318" y="190"/>
                  </a:lnTo>
                  <a:lnTo>
                    <a:pt x="317" y="189"/>
                  </a:lnTo>
                  <a:lnTo>
                    <a:pt x="315" y="189"/>
                  </a:lnTo>
                  <a:lnTo>
                    <a:pt x="314" y="189"/>
                  </a:lnTo>
                  <a:lnTo>
                    <a:pt x="309" y="191"/>
                  </a:lnTo>
                  <a:lnTo>
                    <a:pt x="305" y="189"/>
                  </a:lnTo>
                  <a:lnTo>
                    <a:pt x="304" y="189"/>
                  </a:lnTo>
                  <a:lnTo>
                    <a:pt x="302" y="187"/>
                  </a:lnTo>
                  <a:lnTo>
                    <a:pt x="301" y="186"/>
                  </a:lnTo>
                  <a:lnTo>
                    <a:pt x="300" y="185"/>
                  </a:lnTo>
                  <a:lnTo>
                    <a:pt x="299" y="185"/>
                  </a:lnTo>
                  <a:lnTo>
                    <a:pt x="298" y="185"/>
                  </a:lnTo>
                  <a:lnTo>
                    <a:pt x="296" y="185"/>
                  </a:lnTo>
                  <a:lnTo>
                    <a:pt x="296" y="184"/>
                  </a:lnTo>
                  <a:lnTo>
                    <a:pt x="295" y="182"/>
                  </a:lnTo>
                  <a:lnTo>
                    <a:pt x="293" y="181"/>
                  </a:lnTo>
                  <a:lnTo>
                    <a:pt x="293" y="181"/>
                  </a:lnTo>
                  <a:lnTo>
                    <a:pt x="293" y="179"/>
                  </a:lnTo>
                  <a:lnTo>
                    <a:pt x="293" y="178"/>
                  </a:lnTo>
                  <a:lnTo>
                    <a:pt x="293" y="176"/>
                  </a:lnTo>
                  <a:lnTo>
                    <a:pt x="292" y="174"/>
                  </a:lnTo>
                  <a:lnTo>
                    <a:pt x="291" y="173"/>
                  </a:lnTo>
                  <a:lnTo>
                    <a:pt x="290" y="173"/>
                  </a:lnTo>
                  <a:lnTo>
                    <a:pt x="288" y="171"/>
                  </a:lnTo>
                  <a:lnTo>
                    <a:pt x="288" y="170"/>
                  </a:lnTo>
                  <a:lnTo>
                    <a:pt x="288" y="169"/>
                  </a:lnTo>
                  <a:lnTo>
                    <a:pt x="288" y="166"/>
                  </a:lnTo>
                  <a:lnTo>
                    <a:pt x="289" y="166"/>
                  </a:lnTo>
                  <a:lnTo>
                    <a:pt x="288" y="164"/>
                  </a:lnTo>
                  <a:lnTo>
                    <a:pt x="286" y="164"/>
                  </a:lnTo>
                  <a:lnTo>
                    <a:pt x="286" y="162"/>
                  </a:lnTo>
                  <a:lnTo>
                    <a:pt x="286" y="160"/>
                  </a:lnTo>
                  <a:lnTo>
                    <a:pt x="285" y="160"/>
                  </a:lnTo>
                  <a:lnTo>
                    <a:pt x="284" y="160"/>
                  </a:lnTo>
                  <a:lnTo>
                    <a:pt x="282" y="160"/>
                  </a:lnTo>
                  <a:lnTo>
                    <a:pt x="282" y="162"/>
                  </a:lnTo>
                  <a:lnTo>
                    <a:pt x="279" y="162"/>
                  </a:lnTo>
                  <a:lnTo>
                    <a:pt x="278" y="162"/>
                  </a:lnTo>
                  <a:lnTo>
                    <a:pt x="278" y="162"/>
                  </a:lnTo>
                  <a:lnTo>
                    <a:pt x="277" y="162"/>
                  </a:lnTo>
                  <a:lnTo>
                    <a:pt x="277" y="162"/>
                  </a:lnTo>
                  <a:lnTo>
                    <a:pt x="276" y="162"/>
                  </a:lnTo>
                  <a:lnTo>
                    <a:pt x="276" y="161"/>
                  </a:lnTo>
                  <a:lnTo>
                    <a:pt x="275" y="160"/>
                  </a:lnTo>
                  <a:lnTo>
                    <a:pt x="275" y="157"/>
                  </a:lnTo>
                  <a:lnTo>
                    <a:pt x="274" y="156"/>
                  </a:lnTo>
                  <a:lnTo>
                    <a:pt x="274" y="159"/>
                  </a:lnTo>
                  <a:lnTo>
                    <a:pt x="274" y="160"/>
                  </a:lnTo>
                  <a:lnTo>
                    <a:pt x="273" y="162"/>
                  </a:lnTo>
                  <a:lnTo>
                    <a:pt x="272" y="160"/>
                  </a:lnTo>
                  <a:lnTo>
                    <a:pt x="271" y="160"/>
                  </a:lnTo>
                  <a:lnTo>
                    <a:pt x="270" y="159"/>
                  </a:lnTo>
                  <a:lnTo>
                    <a:pt x="267" y="159"/>
                  </a:lnTo>
                  <a:lnTo>
                    <a:pt x="267" y="160"/>
                  </a:lnTo>
                  <a:lnTo>
                    <a:pt x="266" y="160"/>
                  </a:lnTo>
                  <a:lnTo>
                    <a:pt x="268" y="163"/>
                  </a:lnTo>
                  <a:lnTo>
                    <a:pt x="268" y="165"/>
                  </a:lnTo>
                  <a:lnTo>
                    <a:pt x="266" y="168"/>
                  </a:lnTo>
                  <a:lnTo>
                    <a:pt x="266" y="169"/>
                  </a:lnTo>
                  <a:lnTo>
                    <a:pt x="265" y="170"/>
                  </a:lnTo>
                  <a:lnTo>
                    <a:pt x="265" y="170"/>
                  </a:lnTo>
                  <a:lnTo>
                    <a:pt x="264" y="171"/>
                  </a:lnTo>
                  <a:lnTo>
                    <a:pt x="263" y="171"/>
                  </a:lnTo>
                  <a:lnTo>
                    <a:pt x="263" y="171"/>
                  </a:lnTo>
                  <a:lnTo>
                    <a:pt x="259" y="170"/>
                  </a:lnTo>
                  <a:lnTo>
                    <a:pt x="259" y="171"/>
                  </a:lnTo>
                  <a:lnTo>
                    <a:pt x="258" y="172"/>
                  </a:lnTo>
                  <a:lnTo>
                    <a:pt x="257" y="172"/>
                  </a:lnTo>
                  <a:lnTo>
                    <a:pt x="256" y="171"/>
                  </a:lnTo>
                  <a:lnTo>
                    <a:pt x="255" y="171"/>
                  </a:lnTo>
                  <a:lnTo>
                    <a:pt x="253" y="173"/>
                  </a:lnTo>
                  <a:lnTo>
                    <a:pt x="253" y="174"/>
                  </a:lnTo>
                  <a:lnTo>
                    <a:pt x="253" y="176"/>
                  </a:lnTo>
                  <a:lnTo>
                    <a:pt x="254" y="176"/>
                  </a:lnTo>
                  <a:lnTo>
                    <a:pt x="253" y="176"/>
                  </a:lnTo>
                  <a:lnTo>
                    <a:pt x="253" y="176"/>
                  </a:lnTo>
                  <a:lnTo>
                    <a:pt x="255" y="176"/>
                  </a:lnTo>
                  <a:lnTo>
                    <a:pt x="255" y="177"/>
                  </a:lnTo>
                  <a:lnTo>
                    <a:pt x="252" y="177"/>
                  </a:lnTo>
                  <a:lnTo>
                    <a:pt x="249" y="178"/>
                  </a:lnTo>
                  <a:lnTo>
                    <a:pt x="248" y="178"/>
                  </a:lnTo>
                  <a:lnTo>
                    <a:pt x="247" y="178"/>
                  </a:lnTo>
                  <a:lnTo>
                    <a:pt x="247" y="176"/>
                  </a:lnTo>
                  <a:lnTo>
                    <a:pt x="245" y="176"/>
                  </a:lnTo>
                  <a:lnTo>
                    <a:pt x="244" y="174"/>
                  </a:lnTo>
                  <a:lnTo>
                    <a:pt x="242" y="173"/>
                  </a:lnTo>
                  <a:lnTo>
                    <a:pt x="243" y="171"/>
                  </a:lnTo>
                  <a:lnTo>
                    <a:pt x="243" y="170"/>
                  </a:lnTo>
                  <a:lnTo>
                    <a:pt x="242" y="170"/>
                  </a:lnTo>
                  <a:lnTo>
                    <a:pt x="242" y="168"/>
                  </a:lnTo>
                  <a:lnTo>
                    <a:pt x="243" y="167"/>
                  </a:lnTo>
                  <a:lnTo>
                    <a:pt x="246" y="165"/>
                  </a:lnTo>
                  <a:lnTo>
                    <a:pt x="246" y="164"/>
                  </a:lnTo>
                  <a:lnTo>
                    <a:pt x="246" y="164"/>
                  </a:lnTo>
                  <a:lnTo>
                    <a:pt x="246" y="162"/>
                  </a:lnTo>
                  <a:lnTo>
                    <a:pt x="246" y="162"/>
                  </a:lnTo>
                  <a:lnTo>
                    <a:pt x="245" y="161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43" y="162"/>
                  </a:lnTo>
                  <a:lnTo>
                    <a:pt x="241" y="162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9" y="159"/>
                  </a:lnTo>
                  <a:lnTo>
                    <a:pt x="239" y="161"/>
                  </a:lnTo>
                  <a:lnTo>
                    <a:pt x="238" y="160"/>
                  </a:lnTo>
                  <a:lnTo>
                    <a:pt x="234" y="157"/>
                  </a:lnTo>
                  <a:lnTo>
                    <a:pt x="231" y="161"/>
                  </a:lnTo>
                  <a:lnTo>
                    <a:pt x="229" y="158"/>
                  </a:lnTo>
                  <a:lnTo>
                    <a:pt x="228" y="155"/>
                  </a:lnTo>
                  <a:lnTo>
                    <a:pt x="227" y="155"/>
                  </a:lnTo>
                  <a:lnTo>
                    <a:pt x="227" y="154"/>
                  </a:lnTo>
                  <a:lnTo>
                    <a:pt x="224" y="152"/>
                  </a:lnTo>
                  <a:lnTo>
                    <a:pt x="222" y="152"/>
                  </a:lnTo>
                  <a:lnTo>
                    <a:pt x="221" y="153"/>
                  </a:lnTo>
                  <a:lnTo>
                    <a:pt x="220" y="154"/>
                  </a:lnTo>
                  <a:lnTo>
                    <a:pt x="219" y="153"/>
                  </a:lnTo>
                  <a:lnTo>
                    <a:pt x="217" y="154"/>
                  </a:lnTo>
                  <a:lnTo>
                    <a:pt x="215" y="152"/>
                  </a:lnTo>
                  <a:lnTo>
                    <a:pt x="213" y="153"/>
                  </a:lnTo>
                  <a:lnTo>
                    <a:pt x="212" y="152"/>
                  </a:lnTo>
                  <a:lnTo>
                    <a:pt x="211" y="151"/>
                  </a:lnTo>
                  <a:lnTo>
                    <a:pt x="210" y="150"/>
                  </a:lnTo>
                  <a:lnTo>
                    <a:pt x="208" y="151"/>
                  </a:lnTo>
                  <a:lnTo>
                    <a:pt x="207" y="150"/>
                  </a:lnTo>
                  <a:lnTo>
                    <a:pt x="205" y="151"/>
                  </a:lnTo>
                  <a:lnTo>
                    <a:pt x="203" y="150"/>
                  </a:lnTo>
                  <a:lnTo>
                    <a:pt x="203" y="149"/>
                  </a:lnTo>
                  <a:lnTo>
                    <a:pt x="203" y="149"/>
                  </a:lnTo>
                  <a:lnTo>
                    <a:pt x="202" y="147"/>
                  </a:lnTo>
                  <a:lnTo>
                    <a:pt x="202" y="145"/>
                  </a:lnTo>
                  <a:lnTo>
                    <a:pt x="200" y="144"/>
                  </a:lnTo>
                  <a:lnTo>
                    <a:pt x="200" y="143"/>
                  </a:lnTo>
                  <a:lnTo>
                    <a:pt x="197" y="141"/>
                  </a:lnTo>
                  <a:lnTo>
                    <a:pt x="198" y="138"/>
                  </a:lnTo>
                  <a:lnTo>
                    <a:pt x="197" y="136"/>
                  </a:lnTo>
                  <a:lnTo>
                    <a:pt x="197" y="135"/>
                  </a:lnTo>
                  <a:lnTo>
                    <a:pt x="197" y="135"/>
                  </a:lnTo>
                  <a:lnTo>
                    <a:pt x="195" y="135"/>
                  </a:lnTo>
                  <a:lnTo>
                    <a:pt x="194" y="135"/>
                  </a:lnTo>
                  <a:lnTo>
                    <a:pt x="193" y="136"/>
                  </a:lnTo>
                  <a:lnTo>
                    <a:pt x="192" y="135"/>
                  </a:lnTo>
                  <a:lnTo>
                    <a:pt x="192" y="137"/>
                  </a:lnTo>
                  <a:lnTo>
                    <a:pt x="190" y="138"/>
                  </a:lnTo>
                  <a:lnTo>
                    <a:pt x="189" y="137"/>
                  </a:lnTo>
                  <a:lnTo>
                    <a:pt x="189" y="137"/>
                  </a:lnTo>
                  <a:lnTo>
                    <a:pt x="188" y="135"/>
                  </a:lnTo>
                  <a:lnTo>
                    <a:pt x="186" y="134"/>
                  </a:lnTo>
                  <a:lnTo>
                    <a:pt x="185" y="133"/>
                  </a:lnTo>
                  <a:lnTo>
                    <a:pt x="183" y="133"/>
                  </a:lnTo>
                  <a:lnTo>
                    <a:pt x="182" y="133"/>
                  </a:lnTo>
                  <a:lnTo>
                    <a:pt x="181" y="133"/>
                  </a:lnTo>
                  <a:lnTo>
                    <a:pt x="181" y="132"/>
                  </a:lnTo>
                  <a:lnTo>
                    <a:pt x="180" y="132"/>
                  </a:lnTo>
                  <a:lnTo>
                    <a:pt x="178" y="130"/>
                  </a:lnTo>
                  <a:lnTo>
                    <a:pt x="177" y="130"/>
                  </a:lnTo>
                  <a:lnTo>
                    <a:pt x="176" y="130"/>
                  </a:lnTo>
                  <a:lnTo>
                    <a:pt x="173" y="130"/>
                  </a:lnTo>
                  <a:lnTo>
                    <a:pt x="172" y="131"/>
                  </a:lnTo>
                  <a:lnTo>
                    <a:pt x="171" y="131"/>
                  </a:lnTo>
                  <a:lnTo>
                    <a:pt x="172" y="130"/>
                  </a:lnTo>
                  <a:lnTo>
                    <a:pt x="172" y="130"/>
                  </a:lnTo>
                  <a:lnTo>
                    <a:pt x="169" y="130"/>
                  </a:lnTo>
                  <a:lnTo>
                    <a:pt x="168" y="128"/>
                  </a:lnTo>
                  <a:lnTo>
                    <a:pt x="167" y="128"/>
                  </a:lnTo>
                  <a:lnTo>
                    <a:pt x="167" y="127"/>
                  </a:lnTo>
                  <a:lnTo>
                    <a:pt x="170" y="126"/>
                  </a:lnTo>
                  <a:lnTo>
                    <a:pt x="170" y="125"/>
                  </a:lnTo>
                  <a:lnTo>
                    <a:pt x="172" y="125"/>
                  </a:lnTo>
                  <a:lnTo>
                    <a:pt x="170" y="125"/>
                  </a:lnTo>
                  <a:lnTo>
                    <a:pt x="169" y="126"/>
                  </a:lnTo>
                  <a:lnTo>
                    <a:pt x="168" y="126"/>
                  </a:lnTo>
                  <a:lnTo>
                    <a:pt x="164" y="124"/>
                  </a:lnTo>
                  <a:lnTo>
                    <a:pt x="164" y="124"/>
                  </a:lnTo>
                  <a:lnTo>
                    <a:pt x="162" y="122"/>
                  </a:lnTo>
                  <a:lnTo>
                    <a:pt x="163" y="122"/>
                  </a:lnTo>
                  <a:lnTo>
                    <a:pt x="160" y="122"/>
                  </a:lnTo>
                  <a:lnTo>
                    <a:pt x="160" y="124"/>
                  </a:lnTo>
                  <a:lnTo>
                    <a:pt x="160" y="122"/>
                  </a:lnTo>
                  <a:lnTo>
                    <a:pt x="159" y="121"/>
                  </a:lnTo>
                  <a:lnTo>
                    <a:pt x="158" y="122"/>
                  </a:lnTo>
                  <a:lnTo>
                    <a:pt x="159" y="122"/>
                  </a:lnTo>
                  <a:lnTo>
                    <a:pt x="159" y="122"/>
                  </a:lnTo>
                  <a:lnTo>
                    <a:pt x="159" y="123"/>
                  </a:lnTo>
                  <a:lnTo>
                    <a:pt x="159" y="124"/>
                  </a:lnTo>
                  <a:lnTo>
                    <a:pt x="159" y="125"/>
                  </a:lnTo>
                  <a:lnTo>
                    <a:pt x="159" y="127"/>
                  </a:lnTo>
                  <a:lnTo>
                    <a:pt x="159" y="128"/>
                  </a:lnTo>
                  <a:lnTo>
                    <a:pt x="161" y="130"/>
                  </a:lnTo>
                  <a:lnTo>
                    <a:pt x="158" y="131"/>
                  </a:lnTo>
                  <a:lnTo>
                    <a:pt x="157" y="130"/>
                  </a:lnTo>
                  <a:lnTo>
                    <a:pt x="156" y="130"/>
                  </a:lnTo>
                  <a:lnTo>
                    <a:pt x="156" y="127"/>
                  </a:lnTo>
                  <a:lnTo>
                    <a:pt x="154" y="128"/>
                  </a:lnTo>
                  <a:lnTo>
                    <a:pt x="153" y="130"/>
                  </a:lnTo>
                  <a:lnTo>
                    <a:pt x="152" y="131"/>
                  </a:lnTo>
                  <a:lnTo>
                    <a:pt x="150" y="127"/>
                  </a:lnTo>
                  <a:lnTo>
                    <a:pt x="149" y="126"/>
                  </a:lnTo>
                  <a:lnTo>
                    <a:pt x="148" y="127"/>
                  </a:lnTo>
                  <a:lnTo>
                    <a:pt x="146" y="127"/>
                  </a:lnTo>
                  <a:lnTo>
                    <a:pt x="145" y="127"/>
                  </a:lnTo>
                  <a:lnTo>
                    <a:pt x="144" y="127"/>
                  </a:lnTo>
                  <a:lnTo>
                    <a:pt x="143" y="128"/>
                  </a:lnTo>
                  <a:lnTo>
                    <a:pt x="142" y="128"/>
                  </a:lnTo>
                  <a:lnTo>
                    <a:pt x="142" y="131"/>
                  </a:lnTo>
                  <a:lnTo>
                    <a:pt x="141" y="133"/>
                  </a:lnTo>
                  <a:lnTo>
                    <a:pt x="140" y="133"/>
                  </a:lnTo>
                  <a:lnTo>
                    <a:pt x="138" y="134"/>
                  </a:lnTo>
                  <a:lnTo>
                    <a:pt x="136" y="133"/>
                  </a:lnTo>
                  <a:lnTo>
                    <a:pt x="134" y="134"/>
                  </a:lnTo>
                  <a:lnTo>
                    <a:pt x="131" y="130"/>
                  </a:lnTo>
                  <a:lnTo>
                    <a:pt x="131" y="127"/>
                  </a:lnTo>
                  <a:lnTo>
                    <a:pt x="129" y="127"/>
                  </a:lnTo>
                  <a:lnTo>
                    <a:pt x="128" y="127"/>
                  </a:lnTo>
                  <a:lnTo>
                    <a:pt x="126" y="127"/>
                  </a:lnTo>
                  <a:lnTo>
                    <a:pt x="124" y="128"/>
                  </a:lnTo>
                  <a:lnTo>
                    <a:pt x="122" y="124"/>
                  </a:lnTo>
                  <a:lnTo>
                    <a:pt x="120" y="123"/>
                  </a:lnTo>
                  <a:lnTo>
                    <a:pt x="118" y="122"/>
                  </a:lnTo>
                  <a:lnTo>
                    <a:pt x="117" y="121"/>
                  </a:lnTo>
                  <a:lnTo>
                    <a:pt x="115" y="120"/>
                  </a:lnTo>
                  <a:lnTo>
                    <a:pt x="115" y="117"/>
                  </a:lnTo>
                  <a:lnTo>
                    <a:pt x="117" y="116"/>
                  </a:lnTo>
                  <a:lnTo>
                    <a:pt x="116" y="116"/>
                  </a:lnTo>
                  <a:lnTo>
                    <a:pt x="116" y="114"/>
                  </a:lnTo>
                  <a:lnTo>
                    <a:pt x="115" y="114"/>
                  </a:lnTo>
                  <a:lnTo>
                    <a:pt x="115" y="114"/>
                  </a:lnTo>
                  <a:lnTo>
                    <a:pt x="112" y="116"/>
                  </a:lnTo>
                  <a:lnTo>
                    <a:pt x="112" y="117"/>
                  </a:lnTo>
                  <a:lnTo>
                    <a:pt x="111" y="119"/>
                  </a:lnTo>
                  <a:lnTo>
                    <a:pt x="109" y="119"/>
                  </a:lnTo>
                  <a:lnTo>
                    <a:pt x="107" y="119"/>
                  </a:lnTo>
                  <a:lnTo>
                    <a:pt x="112" y="121"/>
                  </a:lnTo>
                  <a:lnTo>
                    <a:pt x="112" y="122"/>
                  </a:lnTo>
                  <a:lnTo>
                    <a:pt x="111" y="122"/>
                  </a:lnTo>
                  <a:lnTo>
                    <a:pt x="109" y="123"/>
                  </a:lnTo>
                  <a:lnTo>
                    <a:pt x="108" y="124"/>
                  </a:lnTo>
                  <a:lnTo>
                    <a:pt x="107" y="122"/>
                  </a:lnTo>
                  <a:lnTo>
                    <a:pt x="107" y="125"/>
                  </a:lnTo>
                  <a:lnTo>
                    <a:pt x="107" y="127"/>
                  </a:lnTo>
                  <a:lnTo>
                    <a:pt x="109" y="127"/>
                  </a:lnTo>
                  <a:lnTo>
                    <a:pt x="108" y="127"/>
                  </a:lnTo>
                  <a:lnTo>
                    <a:pt x="109" y="127"/>
                  </a:lnTo>
                  <a:lnTo>
                    <a:pt x="109" y="128"/>
                  </a:lnTo>
                  <a:lnTo>
                    <a:pt x="108" y="128"/>
                  </a:lnTo>
                  <a:lnTo>
                    <a:pt x="106" y="127"/>
                  </a:lnTo>
                  <a:lnTo>
                    <a:pt x="106" y="125"/>
                  </a:lnTo>
                  <a:lnTo>
                    <a:pt x="107" y="124"/>
                  </a:lnTo>
                  <a:lnTo>
                    <a:pt x="104" y="121"/>
                  </a:lnTo>
                  <a:lnTo>
                    <a:pt x="102" y="122"/>
                  </a:lnTo>
                  <a:lnTo>
                    <a:pt x="102" y="121"/>
                  </a:lnTo>
                  <a:lnTo>
                    <a:pt x="100" y="119"/>
                  </a:lnTo>
                  <a:lnTo>
                    <a:pt x="98" y="119"/>
                  </a:lnTo>
                  <a:lnTo>
                    <a:pt x="98" y="118"/>
                  </a:lnTo>
                  <a:lnTo>
                    <a:pt x="97" y="118"/>
                  </a:lnTo>
                  <a:lnTo>
                    <a:pt x="96" y="120"/>
                  </a:lnTo>
                  <a:lnTo>
                    <a:pt x="95" y="122"/>
                  </a:lnTo>
                  <a:lnTo>
                    <a:pt x="94" y="122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2" y="121"/>
                  </a:lnTo>
                  <a:lnTo>
                    <a:pt x="90" y="122"/>
                  </a:lnTo>
                  <a:lnTo>
                    <a:pt x="88" y="123"/>
                  </a:lnTo>
                  <a:lnTo>
                    <a:pt x="86" y="123"/>
                  </a:lnTo>
                  <a:lnTo>
                    <a:pt x="83" y="125"/>
                  </a:lnTo>
                  <a:lnTo>
                    <a:pt x="82" y="127"/>
                  </a:lnTo>
                  <a:lnTo>
                    <a:pt x="80" y="127"/>
                  </a:lnTo>
                  <a:lnTo>
                    <a:pt x="79" y="127"/>
                  </a:lnTo>
                  <a:lnTo>
                    <a:pt x="79" y="127"/>
                  </a:lnTo>
                  <a:lnTo>
                    <a:pt x="78" y="128"/>
                  </a:lnTo>
                  <a:lnTo>
                    <a:pt x="77" y="129"/>
                  </a:lnTo>
                  <a:lnTo>
                    <a:pt x="76" y="130"/>
                  </a:lnTo>
                  <a:lnTo>
                    <a:pt x="76" y="130"/>
                  </a:lnTo>
                  <a:lnTo>
                    <a:pt x="76" y="131"/>
                  </a:lnTo>
                  <a:lnTo>
                    <a:pt x="74" y="132"/>
                  </a:lnTo>
                  <a:lnTo>
                    <a:pt x="73" y="133"/>
                  </a:lnTo>
                  <a:lnTo>
                    <a:pt x="73" y="135"/>
                  </a:lnTo>
                  <a:lnTo>
                    <a:pt x="74" y="135"/>
                  </a:lnTo>
                  <a:lnTo>
                    <a:pt x="76" y="135"/>
                  </a:lnTo>
                  <a:lnTo>
                    <a:pt x="78" y="135"/>
                  </a:lnTo>
                  <a:lnTo>
                    <a:pt x="79" y="135"/>
                  </a:lnTo>
                  <a:lnTo>
                    <a:pt x="81" y="138"/>
                  </a:lnTo>
                  <a:lnTo>
                    <a:pt x="80" y="140"/>
                  </a:lnTo>
                  <a:lnTo>
                    <a:pt x="79" y="141"/>
                  </a:lnTo>
                  <a:lnTo>
                    <a:pt x="77" y="143"/>
                  </a:lnTo>
                  <a:lnTo>
                    <a:pt x="77" y="143"/>
                  </a:lnTo>
                  <a:lnTo>
                    <a:pt x="74" y="142"/>
                  </a:lnTo>
                  <a:lnTo>
                    <a:pt x="72" y="144"/>
                  </a:lnTo>
                  <a:lnTo>
                    <a:pt x="72" y="146"/>
                  </a:lnTo>
                  <a:lnTo>
                    <a:pt x="71" y="146"/>
                  </a:lnTo>
                  <a:lnTo>
                    <a:pt x="72" y="146"/>
                  </a:lnTo>
                  <a:lnTo>
                    <a:pt x="71" y="148"/>
                  </a:lnTo>
                  <a:lnTo>
                    <a:pt x="70" y="151"/>
                  </a:lnTo>
                  <a:lnTo>
                    <a:pt x="68" y="152"/>
                  </a:lnTo>
                  <a:lnTo>
                    <a:pt x="66" y="151"/>
                  </a:lnTo>
                  <a:lnTo>
                    <a:pt x="63" y="148"/>
                  </a:lnTo>
                  <a:lnTo>
                    <a:pt x="60" y="147"/>
                  </a:lnTo>
                  <a:lnTo>
                    <a:pt x="58" y="146"/>
                  </a:lnTo>
                  <a:lnTo>
                    <a:pt x="57" y="144"/>
                  </a:lnTo>
                  <a:lnTo>
                    <a:pt x="55" y="144"/>
                  </a:lnTo>
                  <a:lnTo>
                    <a:pt x="52" y="143"/>
                  </a:lnTo>
                  <a:lnTo>
                    <a:pt x="50" y="141"/>
                  </a:lnTo>
                  <a:lnTo>
                    <a:pt x="47" y="146"/>
                  </a:lnTo>
                  <a:lnTo>
                    <a:pt x="35" y="143"/>
                  </a:lnTo>
                  <a:lnTo>
                    <a:pt x="31" y="142"/>
                  </a:lnTo>
                  <a:lnTo>
                    <a:pt x="30" y="143"/>
                  </a:lnTo>
                  <a:lnTo>
                    <a:pt x="29" y="143"/>
                  </a:lnTo>
                  <a:lnTo>
                    <a:pt x="27" y="141"/>
                  </a:lnTo>
                  <a:lnTo>
                    <a:pt x="22" y="141"/>
                  </a:lnTo>
                  <a:lnTo>
                    <a:pt x="19" y="140"/>
                  </a:lnTo>
                  <a:lnTo>
                    <a:pt x="18" y="140"/>
                  </a:lnTo>
                  <a:lnTo>
                    <a:pt x="17" y="139"/>
                  </a:lnTo>
                  <a:lnTo>
                    <a:pt x="19" y="138"/>
                  </a:lnTo>
                  <a:lnTo>
                    <a:pt x="23" y="138"/>
                  </a:lnTo>
                  <a:lnTo>
                    <a:pt x="27" y="136"/>
                  </a:lnTo>
                  <a:lnTo>
                    <a:pt x="28" y="135"/>
                  </a:lnTo>
                  <a:lnTo>
                    <a:pt x="29" y="135"/>
                  </a:lnTo>
                  <a:lnTo>
                    <a:pt x="30" y="133"/>
                  </a:lnTo>
                  <a:lnTo>
                    <a:pt x="29" y="133"/>
                  </a:lnTo>
                  <a:lnTo>
                    <a:pt x="25" y="133"/>
                  </a:lnTo>
                  <a:lnTo>
                    <a:pt x="25" y="132"/>
                  </a:lnTo>
                  <a:lnTo>
                    <a:pt x="24" y="128"/>
                  </a:lnTo>
                  <a:lnTo>
                    <a:pt x="24" y="126"/>
                  </a:lnTo>
                  <a:lnTo>
                    <a:pt x="23" y="125"/>
                  </a:lnTo>
                  <a:lnTo>
                    <a:pt x="24" y="124"/>
                  </a:lnTo>
                  <a:lnTo>
                    <a:pt x="23" y="122"/>
                  </a:lnTo>
                  <a:lnTo>
                    <a:pt x="22" y="121"/>
                  </a:lnTo>
                  <a:lnTo>
                    <a:pt x="20" y="118"/>
                  </a:lnTo>
                  <a:lnTo>
                    <a:pt x="19" y="117"/>
                  </a:lnTo>
                  <a:lnTo>
                    <a:pt x="19" y="115"/>
                  </a:lnTo>
                  <a:lnTo>
                    <a:pt x="16" y="114"/>
                  </a:lnTo>
                  <a:lnTo>
                    <a:pt x="14" y="111"/>
                  </a:lnTo>
                  <a:lnTo>
                    <a:pt x="14" y="111"/>
                  </a:lnTo>
                  <a:lnTo>
                    <a:pt x="15" y="109"/>
                  </a:lnTo>
                  <a:lnTo>
                    <a:pt x="16" y="109"/>
                  </a:lnTo>
                  <a:lnTo>
                    <a:pt x="17" y="110"/>
                  </a:lnTo>
                  <a:lnTo>
                    <a:pt x="21" y="109"/>
                  </a:lnTo>
                  <a:lnTo>
                    <a:pt x="22" y="110"/>
                  </a:lnTo>
                  <a:lnTo>
                    <a:pt x="24" y="109"/>
                  </a:lnTo>
                  <a:lnTo>
                    <a:pt x="24" y="108"/>
                  </a:lnTo>
                  <a:lnTo>
                    <a:pt x="24" y="106"/>
                  </a:lnTo>
                  <a:lnTo>
                    <a:pt x="24" y="105"/>
                  </a:lnTo>
                  <a:lnTo>
                    <a:pt x="25" y="103"/>
                  </a:lnTo>
                  <a:lnTo>
                    <a:pt x="26" y="100"/>
                  </a:lnTo>
                  <a:lnTo>
                    <a:pt x="27" y="98"/>
                  </a:lnTo>
                  <a:lnTo>
                    <a:pt x="26" y="97"/>
                  </a:lnTo>
                  <a:lnTo>
                    <a:pt x="24" y="95"/>
                  </a:lnTo>
                  <a:lnTo>
                    <a:pt x="27" y="95"/>
                  </a:lnTo>
                  <a:lnTo>
                    <a:pt x="27" y="92"/>
                  </a:lnTo>
                  <a:lnTo>
                    <a:pt x="27" y="90"/>
                  </a:lnTo>
                  <a:lnTo>
                    <a:pt x="29" y="85"/>
                  </a:lnTo>
                  <a:lnTo>
                    <a:pt x="29" y="84"/>
                  </a:lnTo>
                  <a:lnTo>
                    <a:pt x="27" y="84"/>
                  </a:lnTo>
                  <a:lnTo>
                    <a:pt x="27" y="84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4" y="85"/>
                  </a:lnTo>
                  <a:lnTo>
                    <a:pt x="22" y="86"/>
                  </a:lnTo>
                  <a:lnTo>
                    <a:pt x="21" y="85"/>
                  </a:lnTo>
                  <a:lnTo>
                    <a:pt x="21" y="84"/>
                  </a:lnTo>
                  <a:lnTo>
                    <a:pt x="20" y="84"/>
                  </a:lnTo>
                  <a:lnTo>
                    <a:pt x="18" y="84"/>
                  </a:lnTo>
                  <a:lnTo>
                    <a:pt x="17" y="81"/>
                  </a:lnTo>
                  <a:lnTo>
                    <a:pt x="16" y="82"/>
                  </a:lnTo>
                  <a:lnTo>
                    <a:pt x="16" y="83"/>
                  </a:lnTo>
                  <a:lnTo>
                    <a:pt x="16" y="83"/>
                  </a:lnTo>
                  <a:lnTo>
                    <a:pt x="14" y="83"/>
                  </a:lnTo>
                  <a:lnTo>
                    <a:pt x="14" y="84"/>
                  </a:lnTo>
                  <a:lnTo>
                    <a:pt x="13" y="81"/>
                  </a:lnTo>
                  <a:lnTo>
                    <a:pt x="13" y="79"/>
                  </a:lnTo>
                  <a:lnTo>
                    <a:pt x="13" y="78"/>
                  </a:lnTo>
                  <a:lnTo>
                    <a:pt x="12" y="77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7" y="80"/>
                  </a:lnTo>
                  <a:lnTo>
                    <a:pt x="5" y="78"/>
                  </a:lnTo>
                  <a:lnTo>
                    <a:pt x="5" y="77"/>
                  </a:lnTo>
                  <a:lnTo>
                    <a:pt x="4" y="77"/>
                  </a:lnTo>
                  <a:lnTo>
                    <a:pt x="4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3"/>
                  </a:lnTo>
                  <a:lnTo>
                    <a:pt x="5" y="73"/>
                  </a:lnTo>
                  <a:lnTo>
                    <a:pt x="4" y="68"/>
                  </a:lnTo>
                  <a:lnTo>
                    <a:pt x="4" y="66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2" y="57"/>
                  </a:lnTo>
                  <a:lnTo>
                    <a:pt x="3" y="57"/>
                  </a:lnTo>
                  <a:lnTo>
                    <a:pt x="4" y="55"/>
                  </a:lnTo>
                  <a:lnTo>
                    <a:pt x="7" y="54"/>
                  </a:lnTo>
                  <a:lnTo>
                    <a:pt x="6" y="54"/>
                  </a:lnTo>
                  <a:lnTo>
                    <a:pt x="8" y="51"/>
                  </a:lnTo>
                  <a:lnTo>
                    <a:pt x="7" y="50"/>
                  </a:lnTo>
                  <a:lnTo>
                    <a:pt x="8" y="49"/>
                  </a:lnTo>
                  <a:lnTo>
                    <a:pt x="11" y="49"/>
                  </a:lnTo>
                  <a:lnTo>
                    <a:pt x="12" y="49"/>
                  </a:lnTo>
                  <a:lnTo>
                    <a:pt x="13" y="49"/>
                  </a:lnTo>
                  <a:lnTo>
                    <a:pt x="14" y="49"/>
                  </a:lnTo>
                  <a:lnTo>
                    <a:pt x="19" y="51"/>
                  </a:lnTo>
                  <a:lnTo>
                    <a:pt x="21" y="50"/>
                  </a:lnTo>
                  <a:lnTo>
                    <a:pt x="22" y="52"/>
                  </a:lnTo>
                  <a:lnTo>
                    <a:pt x="24" y="53"/>
                  </a:lnTo>
                  <a:lnTo>
                    <a:pt x="26" y="54"/>
                  </a:lnTo>
                  <a:lnTo>
                    <a:pt x="25" y="56"/>
                  </a:lnTo>
                  <a:lnTo>
                    <a:pt x="27" y="59"/>
                  </a:lnTo>
                  <a:lnTo>
                    <a:pt x="31" y="60"/>
                  </a:lnTo>
                  <a:lnTo>
                    <a:pt x="32" y="62"/>
                  </a:lnTo>
                  <a:lnTo>
                    <a:pt x="33" y="63"/>
                  </a:lnTo>
                  <a:lnTo>
                    <a:pt x="35" y="64"/>
                  </a:lnTo>
                  <a:lnTo>
                    <a:pt x="37" y="66"/>
                  </a:lnTo>
                  <a:lnTo>
                    <a:pt x="39" y="66"/>
                  </a:lnTo>
                  <a:lnTo>
                    <a:pt x="39" y="65"/>
                  </a:lnTo>
                  <a:lnTo>
                    <a:pt x="40" y="64"/>
                  </a:lnTo>
                  <a:lnTo>
                    <a:pt x="39" y="62"/>
                  </a:lnTo>
                  <a:lnTo>
                    <a:pt x="40" y="59"/>
                  </a:lnTo>
                  <a:lnTo>
                    <a:pt x="41" y="56"/>
                  </a:lnTo>
                  <a:lnTo>
                    <a:pt x="42" y="54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3" y="46"/>
                  </a:lnTo>
                  <a:lnTo>
                    <a:pt x="47" y="41"/>
                  </a:lnTo>
                  <a:lnTo>
                    <a:pt x="48" y="40"/>
                  </a:lnTo>
                  <a:lnTo>
                    <a:pt x="48" y="38"/>
                  </a:lnTo>
                  <a:lnTo>
                    <a:pt x="49" y="35"/>
                  </a:lnTo>
                  <a:lnTo>
                    <a:pt x="49" y="35"/>
                  </a:lnTo>
                  <a:lnTo>
                    <a:pt x="50" y="33"/>
                  </a:lnTo>
                  <a:lnTo>
                    <a:pt x="49" y="32"/>
                  </a:lnTo>
                  <a:lnTo>
                    <a:pt x="50" y="32"/>
                  </a:lnTo>
                  <a:lnTo>
                    <a:pt x="51" y="30"/>
                  </a:lnTo>
                  <a:lnTo>
                    <a:pt x="52" y="30"/>
                  </a:lnTo>
                  <a:lnTo>
                    <a:pt x="52" y="29"/>
                  </a:lnTo>
                  <a:lnTo>
                    <a:pt x="53" y="29"/>
                  </a:lnTo>
                  <a:lnTo>
                    <a:pt x="53" y="30"/>
                  </a:lnTo>
                  <a:lnTo>
                    <a:pt x="54" y="32"/>
                  </a:lnTo>
                  <a:lnTo>
                    <a:pt x="54" y="33"/>
                  </a:lnTo>
                  <a:lnTo>
                    <a:pt x="57" y="30"/>
                  </a:lnTo>
                  <a:lnTo>
                    <a:pt x="56" y="27"/>
                  </a:lnTo>
                  <a:lnTo>
                    <a:pt x="57" y="27"/>
                  </a:lnTo>
                  <a:lnTo>
                    <a:pt x="57" y="27"/>
                  </a:lnTo>
                  <a:lnTo>
                    <a:pt x="59" y="27"/>
                  </a:lnTo>
                  <a:lnTo>
                    <a:pt x="60" y="25"/>
                  </a:lnTo>
                  <a:lnTo>
                    <a:pt x="61" y="23"/>
                  </a:lnTo>
                  <a:lnTo>
                    <a:pt x="63" y="23"/>
                  </a:lnTo>
                  <a:lnTo>
                    <a:pt x="65" y="22"/>
                  </a:lnTo>
                  <a:lnTo>
                    <a:pt x="65" y="22"/>
                  </a:lnTo>
                  <a:lnTo>
                    <a:pt x="66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1"/>
                  </a:lnTo>
                  <a:lnTo>
                    <a:pt x="71" y="22"/>
                  </a:lnTo>
                  <a:lnTo>
                    <a:pt x="71" y="21"/>
                  </a:lnTo>
                  <a:lnTo>
                    <a:pt x="72" y="22"/>
                  </a:lnTo>
                  <a:lnTo>
                    <a:pt x="74" y="23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80" y="22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3" y="24"/>
                  </a:lnTo>
                  <a:lnTo>
                    <a:pt x="85" y="22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6"/>
                  </a:lnTo>
                  <a:lnTo>
                    <a:pt x="85" y="14"/>
                  </a:lnTo>
                  <a:lnTo>
                    <a:pt x="86" y="11"/>
                  </a:lnTo>
                  <a:lnTo>
                    <a:pt x="84" y="11"/>
                  </a:lnTo>
                  <a:lnTo>
                    <a:pt x="84" y="10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7" y="8"/>
                  </a:lnTo>
                  <a:lnTo>
                    <a:pt x="87" y="8"/>
                  </a:lnTo>
                  <a:lnTo>
                    <a:pt x="90" y="8"/>
                  </a:lnTo>
                  <a:lnTo>
                    <a:pt x="92" y="9"/>
                  </a:lnTo>
                  <a:lnTo>
                    <a:pt x="93" y="8"/>
                  </a:lnTo>
                  <a:lnTo>
                    <a:pt x="93" y="8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7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100" y="11"/>
                  </a:lnTo>
                  <a:lnTo>
                    <a:pt x="101" y="10"/>
                  </a:lnTo>
                  <a:lnTo>
                    <a:pt x="101" y="8"/>
                  </a:lnTo>
                  <a:lnTo>
                    <a:pt x="101" y="8"/>
                  </a:lnTo>
                  <a:lnTo>
                    <a:pt x="104" y="8"/>
                  </a:lnTo>
                  <a:lnTo>
                    <a:pt x="104" y="11"/>
                  </a:lnTo>
                  <a:lnTo>
                    <a:pt x="104" y="10"/>
                  </a:lnTo>
                  <a:lnTo>
                    <a:pt x="104" y="9"/>
                  </a:lnTo>
                  <a:lnTo>
                    <a:pt x="105" y="8"/>
                  </a:lnTo>
                  <a:lnTo>
                    <a:pt x="105" y="7"/>
                  </a:lnTo>
                  <a:lnTo>
                    <a:pt x="104" y="7"/>
                  </a:lnTo>
                  <a:lnTo>
                    <a:pt x="104" y="6"/>
                  </a:lnTo>
                  <a:lnTo>
                    <a:pt x="104" y="5"/>
                  </a:lnTo>
                  <a:lnTo>
                    <a:pt x="105" y="5"/>
                  </a:lnTo>
                  <a:lnTo>
                    <a:pt x="107" y="6"/>
                  </a:lnTo>
                  <a:lnTo>
                    <a:pt x="108" y="6"/>
                  </a:lnTo>
                  <a:lnTo>
                    <a:pt x="107" y="6"/>
                  </a:lnTo>
                  <a:lnTo>
                    <a:pt x="107" y="5"/>
                  </a:lnTo>
                  <a:lnTo>
                    <a:pt x="109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5" y="8"/>
                  </a:lnTo>
                  <a:lnTo>
                    <a:pt x="118" y="9"/>
                  </a:lnTo>
                  <a:lnTo>
                    <a:pt x="118" y="11"/>
                  </a:lnTo>
                  <a:lnTo>
                    <a:pt x="118" y="12"/>
                  </a:lnTo>
                  <a:lnTo>
                    <a:pt x="120" y="12"/>
                  </a:lnTo>
                  <a:lnTo>
                    <a:pt x="123" y="14"/>
                  </a:lnTo>
                  <a:lnTo>
                    <a:pt x="125" y="14"/>
                  </a:lnTo>
                  <a:lnTo>
                    <a:pt x="126" y="16"/>
                  </a:lnTo>
                  <a:lnTo>
                    <a:pt x="128" y="16"/>
                  </a:lnTo>
                  <a:lnTo>
                    <a:pt x="130" y="17"/>
                  </a:lnTo>
                  <a:lnTo>
                    <a:pt x="131" y="15"/>
                  </a:lnTo>
                  <a:lnTo>
                    <a:pt x="131" y="15"/>
                  </a:lnTo>
                  <a:lnTo>
                    <a:pt x="133" y="16"/>
                  </a:lnTo>
                  <a:lnTo>
                    <a:pt x="134" y="14"/>
                  </a:lnTo>
                  <a:lnTo>
                    <a:pt x="134" y="12"/>
                  </a:lnTo>
                  <a:lnTo>
                    <a:pt x="135" y="11"/>
                  </a:lnTo>
                  <a:lnTo>
                    <a:pt x="137" y="11"/>
                  </a:lnTo>
                  <a:lnTo>
                    <a:pt x="137" y="8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39" y="8"/>
                  </a:lnTo>
                  <a:lnTo>
                    <a:pt x="139" y="8"/>
                  </a:lnTo>
                  <a:lnTo>
                    <a:pt x="141" y="9"/>
                  </a:lnTo>
                  <a:lnTo>
                    <a:pt x="142" y="11"/>
                  </a:lnTo>
                  <a:lnTo>
                    <a:pt x="146" y="11"/>
                  </a:lnTo>
                  <a:lnTo>
                    <a:pt x="146" y="10"/>
                  </a:lnTo>
                  <a:lnTo>
                    <a:pt x="147" y="9"/>
                  </a:lnTo>
                  <a:lnTo>
                    <a:pt x="150" y="8"/>
                  </a:lnTo>
                  <a:lnTo>
                    <a:pt x="150" y="7"/>
                  </a:lnTo>
                  <a:lnTo>
                    <a:pt x="152" y="6"/>
                  </a:lnTo>
                  <a:lnTo>
                    <a:pt x="154" y="7"/>
                  </a:lnTo>
                  <a:lnTo>
                    <a:pt x="155" y="7"/>
                  </a:lnTo>
                  <a:lnTo>
                    <a:pt x="156" y="7"/>
                  </a:lnTo>
                  <a:lnTo>
                    <a:pt x="158" y="8"/>
                  </a:lnTo>
                  <a:lnTo>
                    <a:pt x="159" y="8"/>
                  </a:lnTo>
                  <a:lnTo>
                    <a:pt x="161" y="8"/>
                  </a:lnTo>
                  <a:lnTo>
                    <a:pt x="161" y="9"/>
                  </a:lnTo>
                  <a:lnTo>
                    <a:pt x="160" y="11"/>
                  </a:lnTo>
                  <a:lnTo>
                    <a:pt x="162" y="12"/>
                  </a:lnTo>
                  <a:lnTo>
                    <a:pt x="162" y="13"/>
                  </a:lnTo>
                  <a:lnTo>
                    <a:pt x="162" y="14"/>
                  </a:lnTo>
                  <a:lnTo>
                    <a:pt x="161" y="14"/>
                  </a:lnTo>
                  <a:lnTo>
                    <a:pt x="161" y="16"/>
                  </a:lnTo>
                  <a:lnTo>
                    <a:pt x="161" y="16"/>
                  </a:lnTo>
                  <a:lnTo>
                    <a:pt x="163" y="17"/>
                  </a:lnTo>
                  <a:lnTo>
                    <a:pt x="162" y="19"/>
                  </a:lnTo>
                  <a:lnTo>
                    <a:pt x="163" y="21"/>
                  </a:lnTo>
                  <a:lnTo>
                    <a:pt x="166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7" y="22"/>
                  </a:lnTo>
                  <a:lnTo>
                    <a:pt x="166" y="23"/>
                  </a:lnTo>
                  <a:lnTo>
                    <a:pt x="167" y="24"/>
                  </a:lnTo>
                  <a:lnTo>
                    <a:pt x="168" y="23"/>
                  </a:lnTo>
                  <a:lnTo>
                    <a:pt x="169" y="23"/>
                  </a:lnTo>
                  <a:lnTo>
                    <a:pt x="170" y="24"/>
                  </a:lnTo>
                  <a:lnTo>
                    <a:pt x="172" y="25"/>
                  </a:lnTo>
                  <a:lnTo>
                    <a:pt x="172" y="26"/>
                  </a:lnTo>
                  <a:lnTo>
                    <a:pt x="170" y="26"/>
                  </a:lnTo>
                  <a:lnTo>
                    <a:pt x="170" y="24"/>
                  </a:lnTo>
                  <a:lnTo>
                    <a:pt x="170" y="24"/>
                  </a:lnTo>
                  <a:lnTo>
                    <a:pt x="170" y="25"/>
                  </a:lnTo>
                  <a:lnTo>
                    <a:pt x="170" y="27"/>
                  </a:lnTo>
                  <a:lnTo>
                    <a:pt x="169" y="28"/>
                  </a:lnTo>
                  <a:lnTo>
                    <a:pt x="170" y="29"/>
                  </a:lnTo>
                  <a:lnTo>
                    <a:pt x="171" y="27"/>
                  </a:lnTo>
                  <a:lnTo>
                    <a:pt x="172" y="27"/>
                  </a:lnTo>
                  <a:lnTo>
                    <a:pt x="172" y="29"/>
                  </a:lnTo>
                  <a:lnTo>
                    <a:pt x="174" y="31"/>
                  </a:lnTo>
                  <a:lnTo>
                    <a:pt x="175" y="31"/>
                  </a:lnTo>
                  <a:lnTo>
                    <a:pt x="176" y="31"/>
                  </a:lnTo>
                  <a:lnTo>
                    <a:pt x="177" y="30"/>
                  </a:lnTo>
                  <a:lnTo>
                    <a:pt x="178" y="30"/>
                  </a:lnTo>
                  <a:lnTo>
                    <a:pt x="179" y="28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3" y="32"/>
                  </a:lnTo>
                  <a:lnTo>
                    <a:pt x="183" y="33"/>
                  </a:lnTo>
                  <a:lnTo>
                    <a:pt x="183" y="35"/>
                  </a:lnTo>
                  <a:lnTo>
                    <a:pt x="182" y="35"/>
                  </a:lnTo>
                  <a:lnTo>
                    <a:pt x="183" y="36"/>
                  </a:lnTo>
                  <a:lnTo>
                    <a:pt x="184" y="36"/>
                  </a:lnTo>
                  <a:lnTo>
                    <a:pt x="185" y="35"/>
                  </a:lnTo>
                  <a:lnTo>
                    <a:pt x="186" y="35"/>
                  </a:lnTo>
                  <a:lnTo>
                    <a:pt x="188" y="35"/>
                  </a:lnTo>
                  <a:lnTo>
                    <a:pt x="188" y="36"/>
                  </a:lnTo>
                  <a:lnTo>
                    <a:pt x="187" y="37"/>
                  </a:lnTo>
                  <a:lnTo>
                    <a:pt x="189" y="38"/>
                  </a:lnTo>
                  <a:lnTo>
                    <a:pt x="189" y="40"/>
                  </a:lnTo>
                  <a:lnTo>
                    <a:pt x="191" y="41"/>
                  </a:lnTo>
                  <a:lnTo>
                    <a:pt x="191" y="43"/>
                  </a:lnTo>
                  <a:lnTo>
                    <a:pt x="192" y="42"/>
                  </a:lnTo>
                  <a:lnTo>
                    <a:pt x="197" y="40"/>
                  </a:lnTo>
                  <a:lnTo>
                    <a:pt x="199" y="39"/>
                  </a:lnTo>
                  <a:lnTo>
                    <a:pt x="202" y="40"/>
                  </a:lnTo>
                  <a:lnTo>
                    <a:pt x="203" y="39"/>
                  </a:lnTo>
                  <a:lnTo>
                    <a:pt x="203" y="38"/>
                  </a:lnTo>
                  <a:lnTo>
                    <a:pt x="203" y="36"/>
                  </a:lnTo>
                  <a:lnTo>
                    <a:pt x="203" y="35"/>
                  </a:lnTo>
                  <a:lnTo>
                    <a:pt x="205" y="33"/>
                  </a:lnTo>
                  <a:lnTo>
                    <a:pt x="205" y="33"/>
                  </a:lnTo>
                  <a:lnTo>
                    <a:pt x="207" y="32"/>
                  </a:lnTo>
                  <a:lnTo>
                    <a:pt x="206" y="30"/>
                  </a:lnTo>
                  <a:lnTo>
                    <a:pt x="208" y="30"/>
                  </a:lnTo>
                  <a:lnTo>
                    <a:pt x="210" y="27"/>
                  </a:lnTo>
                  <a:lnTo>
                    <a:pt x="211" y="27"/>
                  </a:lnTo>
                  <a:lnTo>
                    <a:pt x="211" y="26"/>
                  </a:lnTo>
                  <a:lnTo>
                    <a:pt x="213" y="24"/>
                  </a:lnTo>
                  <a:lnTo>
                    <a:pt x="214" y="24"/>
                  </a:lnTo>
                  <a:lnTo>
                    <a:pt x="214" y="25"/>
                  </a:lnTo>
                  <a:lnTo>
                    <a:pt x="215" y="26"/>
                  </a:lnTo>
                  <a:lnTo>
                    <a:pt x="217" y="25"/>
                  </a:lnTo>
                  <a:lnTo>
                    <a:pt x="218" y="26"/>
                  </a:lnTo>
                  <a:lnTo>
                    <a:pt x="219" y="27"/>
                  </a:lnTo>
                  <a:lnTo>
                    <a:pt x="219" y="27"/>
                  </a:lnTo>
                  <a:lnTo>
                    <a:pt x="219" y="25"/>
                  </a:lnTo>
                  <a:lnTo>
                    <a:pt x="222" y="25"/>
                  </a:lnTo>
                  <a:lnTo>
                    <a:pt x="222" y="25"/>
                  </a:lnTo>
                  <a:lnTo>
                    <a:pt x="224" y="23"/>
                  </a:lnTo>
                  <a:lnTo>
                    <a:pt x="224" y="22"/>
                  </a:lnTo>
                  <a:lnTo>
                    <a:pt x="222" y="20"/>
                  </a:lnTo>
                  <a:lnTo>
                    <a:pt x="222" y="20"/>
                  </a:lnTo>
                  <a:lnTo>
                    <a:pt x="220" y="19"/>
                  </a:lnTo>
                  <a:lnTo>
                    <a:pt x="218" y="17"/>
                  </a:lnTo>
                  <a:lnTo>
                    <a:pt x="218" y="15"/>
                  </a:lnTo>
                  <a:lnTo>
                    <a:pt x="216" y="15"/>
                  </a:lnTo>
                  <a:lnTo>
                    <a:pt x="216" y="14"/>
                  </a:lnTo>
                  <a:lnTo>
                    <a:pt x="214" y="11"/>
                  </a:lnTo>
                  <a:lnTo>
                    <a:pt x="214" y="11"/>
                  </a:lnTo>
                  <a:lnTo>
                    <a:pt x="215" y="10"/>
                  </a:lnTo>
                  <a:lnTo>
                    <a:pt x="216" y="10"/>
                  </a:lnTo>
                  <a:lnTo>
                    <a:pt x="217" y="10"/>
                  </a:lnTo>
                  <a:lnTo>
                    <a:pt x="219" y="9"/>
                  </a:lnTo>
                  <a:lnTo>
                    <a:pt x="220" y="9"/>
                  </a:lnTo>
                  <a:lnTo>
                    <a:pt x="223" y="8"/>
                  </a:lnTo>
                  <a:lnTo>
                    <a:pt x="225" y="9"/>
                  </a:lnTo>
                  <a:lnTo>
                    <a:pt x="227" y="9"/>
                  </a:lnTo>
                  <a:lnTo>
                    <a:pt x="227" y="7"/>
                  </a:lnTo>
                  <a:lnTo>
                    <a:pt x="228" y="6"/>
                  </a:lnTo>
                  <a:lnTo>
                    <a:pt x="230" y="7"/>
                  </a:lnTo>
                  <a:lnTo>
                    <a:pt x="233" y="9"/>
                  </a:lnTo>
                  <a:lnTo>
                    <a:pt x="233" y="11"/>
                  </a:lnTo>
                  <a:lnTo>
                    <a:pt x="235" y="11"/>
                  </a:lnTo>
                  <a:lnTo>
                    <a:pt x="236" y="13"/>
                  </a:lnTo>
                  <a:lnTo>
                    <a:pt x="238" y="14"/>
                  </a:lnTo>
                  <a:lnTo>
                    <a:pt x="238" y="15"/>
                  </a:lnTo>
                  <a:lnTo>
                    <a:pt x="238" y="16"/>
                  </a:lnTo>
                  <a:lnTo>
                    <a:pt x="240" y="16"/>
                  </a:lnTo>
                  <a:lnTo>
                    <a:pt x="242" y="16"/>
                  </a:lnTo>
                  <a:lnTo>
                    <a:pt x="243" y="16"/>
                  </a:lnTo>
                  <a:lnTo>
                    <a:pt x="244" y="14"/>
                  </a:lnTo>
                  <a:lnTo>
                    <a:pt x="246" y="12"/>
                  </a:lnTo>
                  <a:lnTo>
                    <a:pt x="246" y="10"/>
                  </a:lnTo>
                  <a:lnTo>
                    <a:pt x="247" y="9"/>
                  </a:lnTo>
                  <a:lnTo>
                    <a:pt x="248" y="7"/>
                  </a:lnTo>
                  <a:lnTo>
                    <a:pt x="249" y="8"/>
                  </a:lnTo>
                  <a:lnTo>
                    <a:pt x="252" y="5"/>
                  </a:lnTo>
                  <a:lnTo>
                    <a:pt x="254" y="4"/>
                  </a:lnTo>
                  <a:lnTo>
                    <a:pt x="254" y="2"/>
                  </a:lnTo>
                  <a:lnTo>
                    <a:pt x="256" y="0"/>
                  </a:lnTo>
                  <a:lnTo>
                    <a:pt x="257" y="2"/>
                  </a:lnTo>
                  <a:lnTo>
                    <a:pt x="261" y="5"/>
                  </a:lnTo>
                  <a:lnTo>
                    <a:pt x="262" y="4"/>
                  </a:lnTo>
                  <a:lnTo>
                    <a:pt x="263" y="5"/>
                  </a:lnTo>
                  <a:lnTo>
                    <a:pt x="267" y="4"/>
                  </a:lnTo>
                  <a:lnTo>
                    <a:pt x="268" y="4"/>
                  </a:lnTo>
                  <a:lnTo>
                    <a:pt x="270" y="6"/>
                  </a:lnTo>
                  <a:lnTo>
                    <a:pt x="271" y="6"/>
                  </a:lnTo>
                  <a:lnTo>
                    <a:pt x="272" y="7"/>
                  </a:lnTo>
                  <a:lnTo>
                    <a:pt x="273" y="9"/>
                  </a:lnTo>
                  <a:lnTo>
                    <a:pt x="275" y="8"/>
                  </a:lnTo>
                  <a:lnTo>
                    <a:pt x="276" y="9"/>
                  </a:lnTo>
                  <a:lnTo>
                    <a:pt x="277" y="9"/>
                  </a:lnTo>
                  <a:lnTo>
                    <a:pt x="278" y="9"/>
                  </a:lnTo>
                  <a:lnTo>
                    <a:pt x="279" y="11"/>
                  </a:lnTo>
                  <a:lnTo>
                    <a:pt x="282" y="14"/>
                  </a:lnTo>
                  <a:lnTo>
                    <a:pt x="283" y="15"/>
                  </a:lnTo>
                  <a:lnTo>
                    <a:pt x="285" y="15"/>
                  </a:lnTo>
                  <a:lnTo>
                    <a:pt x="288" y="14"/>
                  </a:lnTo>
                  <a:lnTo>
                    <a:pt x="290" y="15"/>
                  </a:lnTo>
                  <a:lnTo>
                    <a:pt x="291" y="14"/>
                  </a:lnTo>
                  <a:lnTo>
                    <a:pt x="293" y="11"/>
                  </a:lnTo>
                  <a:lnTo>
                    <a:pt x="294" y="11"/>
                  </a:lnTo>
                  <a:lnTo>
                    <a:pt x="295" y="11"/>
                  </a:lnTo>
                  <a:lnTo>
                    <a:pt x="298" y="14"/>
                  </a:lnTo>
                  <a:lnTo>
                    <a:pt x="299" y="14"/>
                  </a:lnTo>
                  <a:lnTo>
                    <a:pt x="299" y="12"/>
                  </a:lnTo>
                  <a:lnTo>
                    <a:pt x="301" y="10"/>
                  </a:lnTo>
                  <a:lnTo>
                    <a:pt x="301" y="10"/>
                  </a:lnTo>
                  <a:lnTo>
                    <a:pt x="305" y="11"/>
                  </a:lnTo>
                  <a:lnTo>
                    <a:pt x="306" y="9"/>
                  </a:lnTo>
                  <a:lnTo>
                    <a:pt x="307" y="8"/>
                  </a:lnTo>
                  <a:lnTo>
                    <a:pt x="310" y="10"/>
                  </a:lnTo>
                  <a:lnTo>
                    <a:pt x="312" y="11"/>
                  </a:lnTo>
                  <a:lnTo>
                    <a:pt x="313" y="10"/>
                  </a:lnTo>
                  <a:lnTo>
                    <a:pt x="314" y="10"/>
                  </a:lnTo>
                  <a:lnTo>
                    <a:pt x="316" y="8"/>
                  </a:lnTo>
                  <a:lnTo>
                    <a:pt x="319" y="7"/>
                  </a:lnTo>
                  <a:lnTo>
                    <a:pt x="321" y="12"/>
                  </a:lnTo>
                  <a:lnTo>
                    <a:pt x="322" y="12"/>
                  </a:lnTo>
                  <a:lnTo>
                    <a:pt x="323" y="14"/>
                  </a:lnTo>
                  <a:lnTo>
                    <a:pt x="323" y="16"/>
                  </a:lnTo>
                  <a:lnTo>
                    <a:pt x="325" y="16"/>
                  </a:lnTo>
                  <a:lnTo>
                    <a:pt x="326" y="16"/>
                  </a:lnTo>
                  <a:lnTo>
                    <a:pt x="328" y="17"/>
                  </a:lnTo>
                  <a:lnTo>
                    <a:pt x="329" y="17"/>
                  </a:lnTo>
                  <a:lnTo>
                    <a:pt x="331" y="16"/>
                  </a:lnTo>
                  <a:lnTo>
                    <a:pt x="333" y="17"/>
                  </a:lnTo>
                  <a:lnTo>
                    <a:pt x="334" y="17"/>
                  </a:lnTo>
                  <a:lnTo>
                    <a:pt x="335" y="18"/>
                  </a:lnTo>
                  <a:lnTo>
                    <a:pt x="335" y="21"/>
                  </a:lnTo>
                  <a:lnTo>
                    <a:pt x="336" y="22"/>
                  </a:lnTo>
                  <a:lnTo>
                    <a:pt x="337" y="21"/>
                  </a:lnTo>
                  <a:lnTo>
                    <a:pt x="338" y="23"/>
                  </a:lnTo>
                  <a:lnTo>
                    <a:pt x="341" y="24"/>
                  </a:lnTo>
                  <a:lnTo>
                    <a:pt x="342" y="26"/>
                  </a:lnTo>
                  <a:lnTo>
                    <a:pt x="342" y="27"/>
                  </a:lnTo>
                  <a:lnTo>
                    <a:pt x="342" y="30"/>
                  </a:lnTo>
                  <a:lnTo>
                    <a:pt x="343" y="31"/>
                  </a:lnTo>
                  <a:lnTo>
                    <a:pt x="344" y="33"/>
                  </a:lnTo>
                  <a:lnTo>
                    <a:pt x="345" y="33"/>
                  </a:lnTo>
                  <a:lnTo>
                    <a:pt x="345" y="33"/>
                  </a:lnTo>
                  <a:lnTo>
                    <a:pt x="346" y="33"/>
                  </a:lnTo>
                  <a:lnTo>
                    <a:pt x="346" y="33"/>
                  </a:lnTo>
                  <a:lnTo>
                    <a:pt x="347" y="32"/>
                  </a:lnTo>
                  <a:lnTo>
                    <a:pt x="346" y="30"/>
                  </a:lnTo>
                  <a:lnTo>
                    <a:pt x="348" y="28"/>
                  </a:lnTo>
                  <a:lnTo>
                    <a:pt x="348" y="27"/>
                  </a:lnTo>
                  <a:lnTo>
                    <a:pt x="349" y="26"/>
                  </a:lnTo>
                  <a:lnTo>
                    <a:pt x="350" y="26"/>
                  </a:lnTo>
                  <a:lnTo>
                    <a:pt x="352" y="25"/>
                  </a:lnTo>
                  <a:lnTo>
                    <a:pt x="353" y="24"/>
                  </a:lnTo>
                  <a:lnTo>
                    <a:pt x="356" y="24"/>
                  </a:lnTo>
                  <a:lnTo>
                    <a:pt x="357" y="26"/>
                  </a:lnTo>
                  <a:lnTo>
                    <a:pt x="357" y="28"/>
                  </a:lnTo>
                  <a:lnTo>
                    <a:pt x="359" y="30"/>
                  </a:lnTo>
                  <a:lnTo>
                    <a:pt x="359" y="30"/>
                  </a:lnTo>
                  <a:lnTo>
                    <a:pt x="362" y="29"/>
                  </a:lnTo>
                  <a:lnTo>
                    <a:pt x="362" y="29"/>
                  </a:lnTo>
                  <a:lnTo>
                    <a:pt x="364" y="30"/>
                  </a:lnTo>
                  <a:lnTo>
                    <a:pt x="364" y="33"/>
                  </a:lnTo>
                  <a:lnTo>
                    <a:pt x="367" y="35"/>
                  </a:lnTo>
                  <a:lnTo>
                    <a:pt x="367" y="35"/>
                  </a:lnTo>
                  <a:lnTo>
                    <a:pt x="368" y="35"/>
                  </a:lnTo>
                  <a:lnTo>
                    <a:pt x="369" y="35"/>
                  </a:lnTo>
                  <a:lnTo>
                    <a:pt x="370" y="35"/>
                  </a:lnTo>
                  <a:lnTo>
                    <a:pt x="371" y="37"/>
                  </a:lnTo>
                  <a:lnTo>
                    <a:pt x="373" y="37"/>
                  </a:lnTo>
                  <a:lnTo>
                    <a:pt x="374" y="36"/>
                  </a:lnTo>
                  <a:lnTo>
                    <a:pt x="375" y="37"/>
                  </a:lnTo>
                  <a:lnTo>
                    <a:pt x="375" y="36"/>
                  </a:lnTo>
                  <a:lnTo>
                    <a:pt x="377" y="36"/>
                  </a:lnTo>
                  <a:lnTo>
                    <a:pt x="378" y="38"/>
                  </a:lnTo>
                  <a:lnTo>
                    <a:pt x="378" y="38"/>
                  </a:lnTo>
                  <a:lnTo>
                    <a:pt x="379" y="42"/>
                  </a:lnTo>
                  <a:lnTo>
                    <a:pt x="380" y="45"/>
                  </a:lnTo>
                  <a:lnTo>
                    <a:pt x="381" y="47"/>
                  </a:lnTo>
                  <a:lnTo>
                    <a:pt x="381" y="48"/>
                  </a:lnTo>
                  <a:lnTo>
                    <a:pt x="382" y="49"/>
                  </a:lnTo>
                  <a:lnTo>
                    <a:pt x="384" y="50"/>
                  </a:lnTo>
                  <a:lnTo>
                    <a:pt x="384" y="51"/>
                  </a:lnTo>
                  <a:lnTo>
                    <a:pt x="386" y="53"/>
                  </a:lnTo>
                  <a:lnTo>
                    <a:pt x="388" y="54"/>
                  </a:lnTo>
                  <a:lnTo>
                    <a:pt x="389" y="55"/>
                  </a:lnTo>
                  <a:lnTo>
                    <a:pt x="389" y="57"/>
                  </a:lnTo>
                  <a:lnTo>
                    <a:pt x="389" y="60"/>
                  </a:lnTo>
                  <a:lnTo>
                    <a:pt x="389" y="60"/>
                  </a:lnTo>
                  <a:lnTo>
                    <a:pt x="390" y="62"/>
                  </a:lnTo>
                  <a:lnTo>
                    <a:pt x="391" y="62"/>
                  </a:lnTo>
                  <a:lnTo>
                    <a:pt x="389" y="64"/>
                  </a:lnTo>
                  <a:lnTo>
                    <a:pt x="390" y="65"/>
                  </a:lnTo>
                  <a:lnTo>
                    <a:pt x="389" y="66"/>
                  </a:lnTo>
                  <a:lnTo>
                    <a:pt x="389" y="68"/>
                  </a:lnTo>
                  <a:lnTo>
                    <a:pt x="388" y="70"/>
                  </a:lnTo>
                  <a:lnTo>
                    <a:pt x="389" y="71"/>
                  </a:lnTo>
                  <a:lnTo>
                    <a:pt x="393" y="73"/>
                  </a:lnTo>
                  <a:lnTo>
                    <a:pt x="394" y="75"/>
                  </a:lnTo>
                  <a:lnTo>
                    <a:pt x="395" y="75"/>
                  </a:lnTo>
                  <a:lnTo>
                    <a:pt x="399" y="76"/>
                  </a:lnTo>
                  <a:lnTo>
                    <a:pt x="402" y="77"/>
                  </a:lnTo>
                  <a:lnTo>
                    <a:pt x="404" y="78"/>
                  </a:lnTo>
                  <a:lnTo>
                    <a:pt x="405" y="78"/>
                  </a:lnTo>
                  <a:lnTo>
                    <a:pt x="406" y="78"/>
                  </a:lnTo>
                  <a:lnTo>
                    <a:pt x="408" y="78"/>
                  </a:lnTo>
                  <a:lnTo>
                    <a:pt x="408" y="80"/>
                  </a:lnTo>
                  <a:lnTo>
                    <a:pt x="410" y="81"/>
                  </a:lnTo>
                  <a:lnTo>
                    <a:pt x="411" y="82"/>
                  </a:lnTo>
                  <a:lnTo>
                    <a:pt x="415" y="84"/>
                  </a:lnTo>
                  <a:lnTo>
                    <a:pt x="416" y="84"/>
                  </a:lnTo>
                  <a:lnTo>
                    <a:pt x="416" y="85"/>
                  </a:lnTo>
                  <a:lnTo>
                    <a:pt x="417" y="86"/>
                  </a:lnTo>
                  <a:lnTo>
                    <a:pt x="419" y="84"/>
                  </a:lnTo>
                  <a:lnTo>
                    <a:pt x="420" y="82"/>
                  </a:lnTo>
                  <a:lnTo>
                    <a:pt x="422" y="83"/>
                  </a:lnTo>
                  <a:lnTo>
                    <a:pt x="422" y="83"/>
                  </a:lnTo>
                  <a:lnTo>
                    <a:pt x="424" y="84"/>
                  </a:lnTo>
                  <a:lnTo>
                    <a:pt x="425" y="86"/>
                  </a:lnTo>
                  <a:lnTo>
                    <a:pt x="425" y="87"/>
                  </a:lnTo>
                  <a:lnTo>
                    <a:pt x="424" y="88"/>
                  </a:lnTo>
                  <a:lnTo>
                    <a:pt x="423" y="89"/>
                  </a:lnTo>
                  <a:lnTo>
                    <a:pt x="422" y="89"/>
                  </a:lnTo>
                  <a:lnTo>
                    <a:pt x="422" y="92"/>
                  </a:lnTo>
                  <a:lnTo>
                    <a:pt x="424" y="91"/>
                  </a:lnTo>
                  <a:lnTo>
                    <a:pt x="425" y="92"/>
                  </a:lnTo>
                  <a:lnTo>
                    <a:pt x="427" y="92"/>
                  </a:lnTo>
                  <a:lnTo>
                    <a:pt x="433" y="95"/>
                  </a:lnTo>
                  <a:lnTo>
                    <a:pt x="436" y="95"/>
                  </a:lnTo>
                  <a:lnTo>
                    <a:pt x="437" y="96"/>
                  </a:lnTo>
                  <a:lnTo>
                    <a:pt x="439" y="97"/>
                  </a:lnTo>
                  <a:lnTo>
                    <a:pt x="442" y="94"/>
                  </a:lnTo>
                  <a:lnTo>
                    <a:pt x="447" y="95"/>
                  </a:lnTo>
                  <a:lnTo>
                    <a:pt x="447" y="94"/>
                  </a:lnTo>
                  <a:lnTo>
                    <a:pt x="448" y="94"/>
                  </a:lnTo>
                  <a:lnTo>
                    <a:pt x="449" y="97"/>
                  </a:lnTo>
                  <a:lnTo>
                    <a:pt x="449" y="98"/>
                  </a:lnTo>
                  <a:lnTo>
                    <a:pt x="452" y="99"/>
                  </a:lnTo>
                  <a:lnTo>
                    <a:pt x="452" y="102"/>
                  </a:lnTo>
                  <a:lnTo>
                    <a:pt x="452" y="102"/>
                  </a:lnTo>
                  <a:lnTo>
                    <a:pt x="454" y="104"/>
                  </a:lnTo>
                  <a:lnTo>
                    <a:pt x="456" y="106"/>
                  </a:lnTo>
                  <a:lnTo>
                    <a:pt x="458" y="107"/>
                  </a:lnTo>
                  <a:lnTo>
                    <a:pt x="458" y="107"/>
                  </a:lnTo>
                  <a:lnTo>
                    <a:pt x="460" y="106"/>
                  </a:lnTo>
                  <a:lnTo>
                    <a:pt x="460" y="107"/>
                  </a:lnTo>
                  <a:lnTo>
                    <a:pt x="461" y="106"/>
                  </a:lnTo>
                  <a:lnTo>
                    <a:pt x="463" y="106"/>
                  </a:lnTo>
                  <a:lnTo>
                    <a:pt x="466" y="107"/>
                  </a:lnTo>
                  <a:lnTo>
                    <a:pt x="467" y="109"/>
                  </a:lnTo>
                  <a:lnTo>
                    <a:pt x="469" y="110"/>
                  </a:lnTo>
                  <a:lnTo>
                    <a:pt x="469" y="111"/>
                  </a:lnTo>
                  <a:lnTo>
                    <a:pt x="470" y="111"/>
                  </a:lnTo>
                  <a:lnTo>
                    <a:pt x="471" y="111"/>
                  </a:lnTo>
                  <a:lnTo>
                    <a:pt x="473" y="110"/>
                  </a:lnTo>
                  <a:lnTo>
                    <a:pt x="479" y="109"/>
                  </a:lnTo>
                  <a:lnTo>
                    <a:pt x="481" y="111"/>
                  </a:lnTo>
                  <a:lnTo>
                    <a:pt x="483" y="111"/>
                  </a:lnTo>
                  <a:lnTo>
                    <a:pt x="482" y="113"/>
                  </a:lnTo>
                  <a:lnTo>
                    <a:pt x="481" y="114"/>
                  </a:lnTo>
                  <a:lnTo>
                    <a:pt x="480" y="127"/>
                  </a:lnTo>
                  <a:lnTo>
                    <a:pt x="479" y="129"/>
                  </a:lnTo>
                  <a:lnTo>
                    <a:pt x="477" y="130"/>
                  </a:lnTo>
                  <a:lnTo>
                    <a:pt x="478" y="132"/>
                  </a:lnTo>
                  <a:lnTo>
                    <a:pt x="478" y="133"/>
                  </a:lnTo>
                  <a:lnTo>
                    <a:pt x="476" y="134"/>
                  </a:lnTo>
                  <a:lnTo>
                    <a:pt x="474" y="135"/>
                  </a:lnTo>
                  <a:lnTo>
                    <a:pt x="473" y="135"/>
                  </a:lnTo>
                  <a:lnTo>
                    <a:pt x="471" y="135"/>
                  </a:lnTo>
                  <a:lnTo>
                    <a:pt x="470" y="135"/>
                  </a:lnTo>
                  <a:lnTo>
                    <a:pt x="469" y="136"/>
                  </a:lnTo>
                  <a:lnTo>
                    <a:pt x="466" y="137"/>
                  </a:lnTo>
                  <a:lnTo>
                    <a:pt x="466" y="138"/>
                  </a:lnTo>
                  <a:lnTo>
                    <a:pt x="466" y="141"/>
                  </a:lnTo>
                  <a:lnTo>
                    <a:pt x="465" y="142"/>
                  </a:lnTo>
                  <a:lnTo>
                    <a:pt x="464" y="142"/>
                  </a:lnTo>
                  <a:lnTo>
                    <a:pt x="457" y="153"/>
                  </a:lnTo>
                  <a:lnTo>
                    <a:pt x="456" y="154"/>
                  </a:lnTo>
                  <a:lnTo>
                    <a:pt x="456" y="155"/>
                  </a:lnTo>
                  <a:lnTo>
                    <a:pt x="457" y="156"/>
                  </a:lnTo>
                  <a:lnTo>
                    <a:pt x="458" y="157"/>
                  </a:lnTo>
                  <a:lnTo>
                    <a:pt x="456" y="158"/>
                  </a:lnTo>
                  <a:lnTo>
                    <a:pt x="456" y="160"/>
                  </a:lnTo>
                  <a:lnTo>
                    <a:pt x="455" y="161"/>
                  </a:lnTo>
                  <a:lnTo>
                    <a:pt x="455" y="162"/>
                  </a:lnTo>
                  <a:lnTo>
                    <a:pt x="455" y="166"/>
                  </a:lnTo>
                  <a:lnTo>
                    <a:pt x="450" y="168"/>
                  </a:lnTo>
                  <a:lnTo>
                    <a:pt x="450" y="169"/>
                  </a:lnTo>
                  <a:lnTo>
                    <a:pt x="449" y="169"/>
                  </a:lnTo>
                  <a:lnTo>
                    <a:pt x="449" y="170"/>
                  </a:lnTo>
                  <a:lnTo>
                    <a:pt x="448" y="171"/>
                  </a:lnTo>
                  <a:lnTo>
                    <a:pt x="447" y="170"/>
                  </a:lnTo>
                  <a:lnTo>
                    <a:pt x="444" y="170"/>
                  </a:lnTo>
                  <a:lnTo>
                    <a:pt x="444" y="169"/>
                  </a:lnTo>
                  <a:lnTo>
                    <a:pt x="443" y="170"/>
                  </a:lnTo>
                  <a:lnTo>
                    <a:pt x="441" y="170"/>
                  </a:lnTo>
                  <a:lnTo>
                    <a:pt x="439" y="169"/>
                  </a:lnTo>
                  <a:lnTo>
                    <a:pt x="438" y="168"/>
                  </a:lnTo>
                  <a:lnTo>
                    <a:pt x="438" y="168"/>
                  </a:lnTo>
                  <a:lnTo>
                    <a:pt x="436" y="169"/>
                  </a:lnTo>
                  <a:lnTo>
                    <a:pt x="434" y="170"/>
                  </a:lnTo>
                  <a:lnTo>
                    <a:pt x="431" y="169"/>
                  </a:lnTo>
                  <a:lnTo>
                    <a:pt x="425" y="170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5" y="166"/>
                  </a:lnTo>
                  <a:lnTo>
                    <a:pt x="425" y="165"/>
                  </a:lnTo>
                  <a:lnTo>
                    <a:pt x="425" y="163"/>
                  </a:lnTo>
                  <a:lnTo>
                    <a:pt x="423" y="163"/>
                  </a:lnTo>
                  <a:lnTo>
                    <a:pt x="422" y="159"/>
                  </a:lnTo>
                  <a:lnTo>
                    <a:pt x="422" y="157"/>
                  </a:lnTo>
                  <a:lnTo>
                    <a:pt x="422" y="156"/>
                  </a:lnTo>
                  <a:lnTo>
                    <a:pt x="421" y="153"/>
                  </a:lnTo>
                  <a:lnTo>
                    <a:pt x="419" y="153"/>
                  </a:lnTo>
                  <a:lnTo>
                    <a:pt x="419" y="152"/>
                  </a:lnTo>
                  <a:lnTo>
                    <a:pt x="418" y="152"/>
                  </a:lnTo>
                  <a:lnTo>
                    <a:pt x="416" y="152"/>
                  </a:lnTo>
                  <a:lnTo>
                    <a:pt x="415" y="152"/>
                  </a:lnTo>
                  <a:lnTo>
                    <a:pt x="414" y="152"/>
                  </a:lnTo>
                  <a:lnTo>
                    <a:pt x="413" y="154"/>
                  </a:lnTo>
                  <a:lnTo>
                    <a:pt x="413" y="155"/>
                  </a:lnTo>
                  <a:lnTo>
                    <a:pt x="411" y="156"/>
                  </a:lnTo>
                  <a:lnTo>
                    <a:pt x="411" y="157"/>
                  </a:lnTo>
                  <a:lnTo>
                    <a:pt x="408" y="159"/>
                  </a:lnTo>
                  <a:lnTo>
                    <a:pt x="408" y="162"/>
                  </a:lnTo>
                  <a:lnTo>
                    <a:pt x="406" y="162"/>
                  </a:lnTo>
                  <a:lnTo>
                    <a:pt x="403" y="163"/>
                  </a:lnTo>
                  <a:lnTo>
                    <a:pt x="403" y="163"/>
                  </a:lnTo>
                  <a:lnTo>
                    <a:pt x="402" y="163"/>
                  </a:lnTo>
                  <a:lnTo>
                    <a:pt x="402" y="166"/>
                  </a:lnTo>
                  <a:lnTo>
                    <a:pt x="403" y="169"/>
                  </a:lnTo>
                  <a:lnTo>
                    <a:pt x="403" y="171"/>
                  </a:lnTo>
                  <a:lnTo>
                    <a:pt x="403" y="173"/>
                  </a:lnTo>
                  <a:lnTo>
                    <a:pt x="403" y="175"/>
                  </a:lnTo>
                  <a:lnTo>
                    <a:pt x="398" y="175"/>
                  </a:lnTo>
                  <a:lnTo>
                    <a:pt x="393" y="174"/>
                  </a:lnTo>
                  <a:lnTo>
                    <a:pt x="392" y="174"/>
                  </a:lnTo>
                  <a:lnTo>
                    <a:pt x="389" y="174"/>
                  </a:lnTo>
                  <a:lnTo>
                    <a:pt x="386" y="176"/>
                  </a:lnTo>
                  <a:lnTo>
                    <a:pt x="383" y="176"/>
                  </a:lnTo>
                  <a:lnTo>
                    <a:pt x="379" y="176"/>
                  </a:lnTo>
                  <a:lnTo>
                    <a:pt x="378" y="175"/>
                  </a:lnTo>
                  <a:lnTo>
                    <a:pt x="378" y="174"/>
                  </a:lnTo>
                  <a:lnTo>
                    <a:pt x="378" y="173"/>
                  </a:lnTo>
                  <a:lnTo>
                    <a:pt x="374" y="173"/>
                  </a:lnTo>
                  <a:lnTo>
                    <a:pt x="374" y="173"/>
                  </a:lnTo>
                  <a:lnTo>
                    <a:pt x="370" y="172"/>
                  </a:lnTo>
                  <a:lnTo>
                    <a:pt x="369" y="172"/>
                  </a:lnTo>
                  <a:lnTo>
                    <a:pt x="370" y="171"/>
                  </a:lnTo>
                  <a:lnTo>
                    <a:pt x="369" y="169"/>
                  </a:lnTo>
                  <a:lnTo>
                    <a:pt x="369" y="167"/>
                  </a:lnTo>
                  <a:lnTo>
                    <a:pt x="367" y="166"/>
                  </a:lnTo>
                  <a:lnTo>
                    <a:pt x="366" y="165"/>
                  </a:lnTo>
                  <a:lnTo>
                    <a:pt x="365" y="165"/>
                  </a:lnTo>
                  <a:lnTo>
                    <a:pt x="364" y="164"/>
                  </a:lnTo>
                  <a:lnTo>
                    <a:pt x="362" y="162"/>
                  </a:lnTo>
                  <a:lnTo>
                    <a:pt x="356" y="161"/>
                  </a:lnTo>
                  <a:lnTo>
                    <a:pt x="355" y="160"/>
                  </a:lnTo>
                  <a:lnTo>
                    <a:pt x="352" y="160"/>
                  </a:lnTo>
                  <a:lnTo>
                    <a:pt x="351" y="160"/>
                  </a:lnTo>
                  <a:lnTo>
                    <a:pt x="349" y="162"/>
                  </a:lnTo>
                  <a:lnTo>
                    <a:pt x="349" y="160"/>
                  </a:lnTo>
                  <a:lnTo>
                    <a:pt x="348" y="161"/>
                  </a:lnTo>
                  <a:lnTo>
                    <a:pt x="347" y="158"/>
                  </a:lnTo>
                  <a:lnTo>
                    <a:pt x="345" y="157"/>
                  </a:lnTo>
                  <a:lnTo>
                    <a:pt x="345" y="157"/>
                  </a:lnTo>
                  <a:lnTo>
                    <a:pt x="343" y="157"/>
                  </a:lnTo>
                  <a:lnTo>
                    <a:pt x="342" y="158"/>
                  </a:lnTo>
                  <a:lnTo>
                    <a:pt x="342" y="160"/>
                  </a:lnTo>
                  <a:lnTo>
                    <a:pt x="341" y="159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63615" y="477442"/>
              <a:ext cx="531507" cy="863627"/>
            </a:xfrm>
            <a:custGeom>
              <a:avLst/>
              <a:gdLst>
                <a:gd name="T0" fmla="*/ 98 w 192"/>
                <a:gd name="T1" fmla="*/ 190 h 312"/>
                <a:gd name="T2" fmla="*/ 90 w 192"/>
                <a:gd name="T3" fmla="*/ 177 h 312"/>
                <a:gd name="T4" fmla="*/ 88 w 192"/>
                <a:gd name="T5" fmla="*/ 158 h 312"/>
                <a:gd name="T6" fmla="*/ 88 w 192"/>
                <a:gd name="T7" fmla="*/ 140 h 312"/>
                <a:gd name="T8" fmla="*/ 81 w 192"/>
                <a:gd name="T9" fmla="*/ 127 h 312"/>
                <a:gd name="T10" fmla="*/ 66 w 192"/>
                <a:gd name="T11" fmla="*/ 117 h 312"/>
                <a:gd name="T12" fmla="*/ 71 w 192"/>
                <a:gd name="T13" fmla="*/ 105 h 312"/>
                <a:gd name="T14" fmla="*/ 65 w 192"/>
                <a:gd name="T15" fmla="*/ 90 h 312"/>
                <a:gd name="T16" fmla="*/ 79 w 192"/>
                <a:gd name="T17" fmla="*/ 80 h 312"/>
                <a:gd name="T18" fmla="*/ 72 w 192"/>
                <a:gd name="T19" fmla="*/ 66 h 312"/>
                <a:gd name="T20" fmla="*/ 54 w 192"/>
                <a:gd name="T21" fmla="*/ 82 h 312"/>
                <a:gd name="T22" fmla="*/ 31 w 192"/>
                <a:gd name="T23" fmla="*/ 82 h 312"/>
                <a:gd name="T24" fmla="*/ 7 w 192"/>
                <a:gd name="T25" fmla="*/ 88 h 312"/>
                <a:gd name="T26" fmla="*/ 2 w 192"/>
                <a:gd name="T27" fmla="*/ 77 h 312"/>
                <a:gd name="T28" fmla="*/ 2 w 192"/>
                <a:gd name="T29" fmla="*/ 66 h 312"/>
                <a:gd name="T30" fmla="*/ 8 w 192"/>
                <a:gd name="T31" fmla="*/ 63 h 312"/>
                <a:gd name="T32" fmla="*/ 9 w 192"/>
                <a:gd name="T33" fmla="*/ 56 h 312"/>
                <a:gd name="T34" fmla="*/ 14 w 192"/>
                <a:gd name="T35" fmla="*/ 47 h 312"/>
                <a:gd name="T36" fmla="*/ 16 w 192"/>
                <a:gd name="T37" fmla="*/ 42 h 312"/>
                <a:gd name="T38" fmla="*/ 19 w 192"/>
                <a:gd name="T39" fmla="*/ 37 h 312"/>
                <a:gd name="T40" fmla="*/ 26 w 192"/>
                <a:gd name="T41" fmla="*/ 29 h 312"/>
                <a:gd name="T42" fmla="*/ 29 w 192"/>
                <a:gd name="T43" fmla="*/ 25 h 312"/>
                <a:gd name="T44" fmla="*/ 35 w 192"/>
                <a:gd name="T45" fmla="*/ 19 h 312"/>
                <a:gd name="T46" fmla="*/ 40 w 192"/>
                <a:gd name="T47" fmla="*/ 9 h 312"/>
                <a:gd name="T48" fmla="*/ 49 w 192"/>
                <a:gd name="T49" fmla="*/ 6 h 312"/>
                <a:gd name="T50" fmla="*/ 53 w 192"/>
                <a:gd name="T51" fmla="*/ 1 h 312"/>
                <a:gd name="T52" fmla="*/ 63 w 192"/>
                <a:gd name="T53" fmla="*/ 2 h 312"/>
                <a:gd name="T54" fmla="*/ 79 w 192"/>
                <a:gd name="T55" fmla="*/ 14 h 312"/>
                <a:gd name="T56" fmla="*/ 87 w 192"/>
                <a:gd name="T57" fmla="*/ 26 h 312"/>
                <a:gd name="T58" fmla="*/ 94 w 192"/>
                <a:gd name="T59" fmla="*/ 28 h 312"/>
                <a:gd name="T60" fmla="*/ 103 w 192"/>
                <a:gd name="T61" fmla="*/ 39 h 312"/>
                <a:gd name="T62" fmla="*/ 102 w 192"/>
                <a:gd name="T63" fmla="*/ 54 h 312"/>
                <a:gd name="T64" fmla="*/ 113 w 192"/>
                <a:gd name="T65" fmla="*/ 70 h 312"/>
                <a:gd name="T66" fmla="*/ 127 w 192"/>
                <a:gd name="T67" fmla="*/ 67 h 312"/>
                <a:gd name="T68" fmla="*/ 134 w 192"/>
                <a:gd name="T69" fmla="*/ 65 h 312"/>
                <a:gd name="T70" fmla="*/ 156 w 192"/>
                <a:gd name="T71" fmla="*/ 74 h 312"/>
                <a:gd name="T72" fmla="*/ 164 w 192"/>
                <a:gd name="T73" fmla="*/ 71 h 312"/>
                <a:gd name="T74" fmla="*/ 177 w 192"/>
                <a:gd name="T75" fmla="*/ 80 h 312"/>
                <a:gd name="T76" fmla="*/ 185 w 192"/>
                <a:gd name="T77" fmla="*/ 90 h 312"/>
                <a:gd name="T78" fmla="*/ 170 w 192"/>
                <a:gd name="T79" fmla="*/ 98 h 312"/>
                <a:gd name="T80" fmla="*/ 167 w 192"/>
                <a:gd name="T81" fmla="*/ 111 h 312"/>
                <a:gd name="T82" fmla="*/ 183 w 192"/>
                <a:gd name="T83" fmla="*/ 126 h 312"/>
                <a:gd name="T84" fmla="*/ 167 w 192"/>
                <a:gd name="T85" fmla="*/ 150 h 312"/>
                <a:gd name="T86" fmla="*/ 159 w 192"/>
                <a:gd name="T87" fmla="*/ 166 h 312"/>
                <a:gd name="T88" fmla="*/ 161 w 192"/>
                <a:gd name="T89" fmla="*/ 188 h 312"/>
                <a:gd name="T90" fmla="*/ 148 w 192"/>
                <a:gd name="T91" fmla="*/ 196 h 312"/>
                <a:gd name="T92" fmla="*/ 140 w 192"/>
                <a:gd name="T93" fmla="*/ 206 h 312"/>
                <a:gd name="T94" fmla="*/ 147 w 192"/>
                <a:gd name="T95" fmla="*/ 229 h 312"/>
                <a:gd name="T96" fmla="*/ 159 w 192"/>
                <a:gd name="T97" fmla="*/ 240 h 312"/>
                <a:gd name="T98" fmla="*/ 154 w 192"/>
                <a:gd name="T99" fmla="*/ 269 h 312"/>
                <a:gd name="T100" fmla="*/ 141 w 192"/>
                <a:gd name="T101" fmla="*/ 284 h 312"/>
                <a:gd name="T102" fmla="*/ 125 w 192"/>
                <a:gd name="T103" fmla="*/ 303 h 312"/>
                <a:gd name="T104" fmla="*/ 109 w 192"/>
                <a:gd name="T105" fmla="*/ 301 h 312"/>
                <a:gd name="T106" fmla="*/ 85 w 192"/>
                <a:gd name="T107" fmla="*/ 279 h 312"/>
                <a:gd name="T108" fmla="*/ 63 w 192"/>
                <a:gd name="T109" fmla="*/ 251 h 312"/>
                <a:gd name="T110" fmla="*/ 42 w 192"/>
                <a:gd name="T111" fmla="*/ 235 h 312"/>
                <a:gd name="T112" fmla="*/ 54 w 192"/>
                <a:gd name="T113" fmla="*/ 220 h 312"/>
                <a:gd name="T114" fmla="*/ 57 w 192"/>
                <a:gd name="T115" fmla="*/ 213 h 312"/>
                <a:gd name="T116" fmla="*/ 71 w 192"/>
                <a:gd name="T117" fmla="*/ 202 h 312"/>
                <a:gd name="T118" fmla="*/ 73 w 192"/>
                <a:gd name="T119" fmla="*/ 195 h 312"/>
                <a:gd name="T120" fmla="*/ 79 w 192"/>
                <a:gd name="T121" fmla="*/ 203 h 312"/>
                <a:gd name="T122" fmla="*/ 90 w 192"/>
                <a:gd name="T123" fmla="*/ 19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2" h="312">
                  <a:moveTo>
                    <a:pt x="92" y="197"/>
                  </a:moveTo>
                  <a:lnTo>
                    <a:pt x="93" y="196"/>
                  </a:lnTo>
                  <a:lnTo>
                    <a:pt x="94" y="195"/>
                  </a:lnTo>
                  <a:lnTo>
                    <a:pt x="94" y="196"/>
                  </a:lnTo>
                  <a:lnTo>
                    <a:pt x="95" y="196"/>
                  </a:lnTo>
                  <a:lnTo>
                    <a:pt x="96" y="196"/>
                  </a:lnTo>
                  <a:lnTo>
                    <a:pt x="96" y="195"/>
                  </a:lnTo>
                  <a:lnTo>
                    <a:pt x="96" y="196"/>
                  </a:lnTo>
                  <a:lnTo>
                    <a:pt x="97" y="193"/>
                  </a:lnTo>
                  <a:lnTo>
                    <a:pt x="96" y="193"/>
                  </a:lnTo>
                  <a:lnTo>
                    <a:pt x="96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97" y="188"/>
                  </a:lnTo>
                  <a:lnTo>
                    <a:pt x="96" y="189"/>
                  </a:lnTo>
                  <a:lnTo>
                    <a:pt x="94" y="188"/>
                  </a:lnTo>
                  <a:lnTo>
                    <a:pt x="93" y="188"/>
                  </a:lnTo>
                  <a:lnTo>
                    <a:pt x="93" y="187"/>
                  </a:lnTo>
                  <a:lnTo>
                    <a:pt x="96" y="185"/>
                  </a:lnTo>
                  <a:lnTo>
                    <a:pt x="98" y="182"/>
                  </a:lnTo>
                  <a:lnTo>
                    <a:pt x="96" y="182"/>
                  </a:lnTo>
                  <a:lnTo>
                    <a:pt x="93" y="180"/>
                  </a:lnTo>
                  <a:lnTo>
                    <a:pt x="92" y="180"/>
                  </a:lnTo>
                  <a:lnTo>
                    <a:pt x="91" y="180"/>
                  </a:lnTo>
                  <a:lnTo>
                    <a:pt x="89" y="178"/>
                  </a:lnTo>
                  <a:lnTo>
                    <a:pt x="90" y="177"/>
                  </a:lnTo>
                  <a:lnTo>
                    <a:pt x="90" y="177"/>
                  </a:lnTo>
                  <a:lnTo>
                    <a:pt x="90" y="176"/>
                  </a:lnTo>
                  <a:lnTo>
                    <a:pt x="91" y="174"/>
                  </a:lnTo>
                  <a:lnTo>
                    <a:pt x="98" y="167"/>
                  </a:lnTo>
                  <a:lnTo>
                    <a:pt x="96" y="166"/>
                  </a:lnTo>
                  <a:lnTo>
                    <a:pt x="96" y="164"/>
                  </a:lnTo>
                  <a:lnTo>
                    <a:pt x="95" y="165"/>
                  </a:lnTo>
                  <a:lnTo>
                    <a:pt x="94" y="164"/>
                  </a:lnTo>
                  <a:lnTo>
                    <a:pt x="91" y="162"/>
                  </a:lnTo>
                  <a:lnTo>
                    <a:pt x="90" y="158"/>
                  </a:lnTo>
                  <a:lnTo>
                    <a:pt x="89" y="159"/>
                  </a:lnTo>
                  <a:lnTo>
                    <a:pt x="88" y="159"/>
                  </a:lnTo>
                  <a:lnTo>
                    <a:pt x="88" y="158"/>
                  </a:lnTo>
                  <a:lnTo>
                    <a:pt x="89" y="158"/>
                  </a:lnTo>
                  <a:lnTo>
                    <a:pt x="87" y="155"/>
                  </a:lnTo>
                  <a:lnTo>
                    <a:pt x="88" y="153"/>
                  </a:lnTo>
                  <a:lnTo>
                    <a:pt x="89" y="154"/>
                  </a:lnTo>
                  <a:lnTo>
                    <a:pt x="90" y="154"/>
                  </a:lnTo>
                  <a:lnTo>
                    <a:pt x="90" y="152"/>
                  </a:lnTo>
                  <a:lnTo>
                    <a:pt x="92" y="150"/>
                  </a:lnTo>
                  <a:lnTo>
                    <a:pt x="93" y="147"/>
                  </a:lnTo>
                  <a:lnTo>
                    <a:pt x="91" y="145"/>
                  </a:lnTo>
                  <a:lnTo>
                    <a:pt x="92" y="145"/>
                  </a:lnTo>
                  <a:lnTo>
                    <a:pt x="89" y="140"/>
                  </a:lnTo>
                  <a:lnTo>
                    <a:pt x="88" y="141"/>
                  </a:lnTo>
                  <a:lnTo>
                    <a:pt x="88" y="140"/>
                  </a:lnTo>
                  <a:lnTo>
                    <a:pt x="86" y="141"/>
                  </a:lnTo>
                  <a:lnTo>
                    <a:pt x="85" y="140"/>
                  </a:lnTo>
                  <a:lnTo>
                    <a:pt x="85" y="139"/>
                  </a:lnTo>
                  <a:lnTo>
                    <a:pt x="85" y="138"/>
                  </a:lnTo>
                  <a:lnTo>
                    <a:pt x="84" y="136"/>
                  </a:lnTo>
                  <a:lnTo>
                    <a:pt x="85" y="135"/>
                  </a:lnTo>
                  <a:lnTo>
                    <a:pt x="84" y="134"/>
                  </a:lnTo>
                  <a:lnTo>
                    <a:pt x="83" y="132"/>
                  </a:lnTo>
                  <a:lnTo>
                    <a:pt x="84" y="131"/>
                  </a:lnTo>
                  <a:lnTo>
                    <a:pt x="83" y="131"/>
                  </a:lnTo>
                  <a:lnTo>
                    <a:pt x="81" y="129"/>
                  </a:lnTo>
                  <a:lnTo>
                    <a:pt x="81" y="128"/>
                  </a:lnTo>
                  <a:lnTo>
                    <a:pt x="81" y="127"/>
                  </a:lnTo>
                  <a:lnTo>
                    <a:pt x="79" y="127"/>
                  </a:lnTo>
                  <a:lnTo>
                    <a:pt x="79" y="126"/>
                  </a:lnTo>
                  <a:lnTo>
                    <a:pt x="78" y="124"/>
                  </a:lnTo>
                  <a:lnTo>
                    <a:pt x="79" y="124"/>
                  </a:lnTo>
                  <a:lnTo>
                    <a:pt x="79" y="123"/>
                  </a:lnTo>
                  <a:lnTo>
                    <a:pt x="80" y="123"/>
                  </a:lnTo>
                  <a:lnTo>
                    <a:pt x="80" y="122"/>
                  </a:lnTo>
                  <a:lnTo>
                    <a:pt x="74" y="121"/>
                  </a:lnTo>
                  <a:lnTo>
                    <a:pt x="74" y="120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69" y="117"/>
                  </a:lnTo>
                  <a:lnTo>
                    <a:pt x="66" y="117"/>
                  </a:lnTo>
                  <a:lnTo>
                    <a:pt x="67" y="116"/>
                  </a:lnTo>
                  <a:lnTo>
                    <a:pt x="66" y="115"/>
                  </a:lnTo>
                  <a:lnTo>
                    <a:pt x="64" y="112"/>
                  </a:lnTo>
                  <a:lnTo>
                    <a:pt x="66" y="111"/>
                  </a:lnTo>
                  <a:lnTo>
                    <a:pt x="67" y="109"/>
                  </a:lnTo>
                  <a:lnTo>
                    <a:pt x="67" y="109"/>
                  </a:lnTo>
                  <a:lnTo>
                    <a:pt x="69" y="109"/>
                  </a:lnTo>
                  <a:lnTo>
                    <a:pt x="70" y="109"/>
                  </a:lnTo>
                  <a:lnTo>
                    <a:pt x="71" y="109"/>
                  </a:lnTo>
                  <a:lnTo>
                    <a:pt x="71" y="108"/>
                  </a:lnTo>
                  <a:lnTo>
                    <a:pt x="71" y="107"/>
                  </a:lnTo>
                  <a:lnTo>
                    <a:pt x="72" y="107"/>
                  </a:lnTo>
                  <a:lnTo>
                    <a:pt x="71" y="105"/>
                  </a:lnTo>
                  <a:lnTo>
                    <a:pt x="74" y="104"/>
                  </a:lnTo>
                  <a:lnTo>
                    <a:pt x="76" y="102"/>
                  </a:lnTo>
                  <a:lnTo>
                    <a:pt x="74" y="101"/>
                  </a:lnTo>
                  <a:lnTo>
                    <a:pt x="72" y="100"/>
                  </a:lnTo>
                  <a:lnTo>
                    <a:pt x="72" y="99"/>
                  </a:lnTo>
                  <a:lnTo>
                    <a:pt x="71" y="99"/>
                  </a:lnTo>
                  <a:lnTo>
                    <a:pt x="70" y="99"/>
                  </a:lnTo>
                  <a:lnTo>
                    <a:pt x="68" y="98"/>
                  </a:lnTo>
                  <a:lnTo>
                    <a:pt x="68" y="97"/>
                  </a:lnTo>
                  <a:lnTo>
                    <a:pt x="68" y="95"/>
                  </a:lnTo>
                  <a:lnTo>
                    <a:pt x="63" y="91"/>
                  </a:lnTo>
                  <a:lnTo>
                    <a:pt x="64" y="90"/>
                  </a:lnTo>
                  <a:lnTo>
                    <a:pt x="65" y="90"/>
                  </a:lnTo>
                  <a:lnTo>
                    <a:pt x="66" y="88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8" y="86"/>
                  </a:lnTo>
                  <a:lnTo>
                    <a:pt x="71" y="85"/>
                  </a:lnTo>
                  <a:lnTo>
                    <a:pt x="70" y="82"/>
                  </a:lnTo>
                  <a:lnTo>
                    <a:pt x="70" y="81"/>
                  </a:lnTo>
                  <a:lnTo>
                    <a:pt x="72" y="82"/>
                  </a:lnTo>
                  <a:lnTo>
                    <a:pt x="72" y="81"/>
                  </a:lnTo>
                  <a:lnTo>
                    <a:pt x="74" y="80"/>
                  </a:lnTo>
                  <a:lnTo>
                    <a:pt x="76" y="80"/>
                  </a:lnTo>
                  <a:lnTo>
                    <a:pt x="78" y="81"/>
                  </a:lnTo>
                  <a:lnTo>
                    <a:pt x="79" y="80"/>
                  </a:lnTo>
                  <a:lnTo>
                    <a:pt x="82" y="77"/>
                  </a:lnTo>
                  <a:lnTo>
                    <a:pt x="82" y="75"/>
                  </a:lnTo>
                  <a:lnTo>
                    <a:pt x="82" y="72"/>
                  </a:lnTo>
                  <a:lnTo>
                    <a:pt x="81" y="69"/>
                  </a:lnTo>
                  <a:lnTo>
                    <a:pt x="80" y="67"/>
                  </a:lnTo>
                  <a:lnTo>
                    <a:pt x="79" y="66"/>
                  </a:lnTo>
                  <a:lnTo>
                    <a:pt x="79" y="65"/>
                  </a:lnTo>
                  <a:lnTo>
                    <a:pt x="77" y="63"/>
                  </a:lnTo>
                  <a:lnTo>
                    <a:pt x="76" y="63"/>
                  </a:lnTo>
                  <a:lnTo>
                    <a:pt x="76" y="63"/>
                  </a:lnTo>
                  <a:lnTo>
                    <a:pt x="75" y="62"/>
                  </a:lnTo>
                  <a:lnTo>
                    <a:pt x="74" y="63"/>
                  </a:lnTo>
                  <a:lnTo>
                    <a:pt x="72" y="66"/>
                  </a:lnTo>
                  <a:lnTo>
                    <a:pt x="70" y="69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5" y="74"/>
                  </a:lnTo>
                  <a:lnTo>
                    <a:pt x="63" y="75"/>
                  </a:lnTo>
                  <a:lnTo>
                    <a:pt x="62" y="78"/>
                  </a:lnTo>
                  <a:lnTo>
                    <a:pt x="61" y="78"/>
                  </a:lnTo>
                  <a:lnTo>
                    <a:pt x="60" y="77"/>
                  </a:lnTo>
                  <a:lnTo>
                    <a:pt x="58" y="77"/>
                  </a:lnTo>
                  <a:lnTo>
                    <a:pt x="55" y="79"/>
                  </a:lnTo>
                  <a:lnTo>
                    <a:pt x="54" y="80"/>
                  </a:lnTo>
                  <a:lnTo>
                    <a:pt x="53" y="81"/>
                  </a:lnTo>
                  <a:lnTo>
                    <a:pt x="54" y="82"/>
                  </a:lnTo>
                  <a:lnTo>
                    <a:pt x="52" y="83"/>
                  </a:lnTo>
                  <a:lnTo>
                    <a:pt x="51" y="84"/>
                  </a:lnTo>
                  <a:lnTo>
                    <a:pt x="49" y="84"/>
                  </a:lnTo>
                  <a:lnTo>
                    <a:pt x="47" y="85"/>
                  </a:lnTo>
                  <a:lnTo>
                    <a:pt x="43" y="85"/>
                  </a:lnTo>
                  <a:lnTo>
                    <a:pt x="41" y="86"/>
                  </a:lnTo>
                  <a:lnTo>
                    <a:pt x="39" y="86"/>
                  </a:lnTo>
                  <a:lnTo>
                    <a:pt x="37" y="86"/>
                  </a:lnTo>
                  <a:lnTo>
                    <a:pt x="35" y="88"/>
                  </a:lnTo>
                  <a:lnTo>
                    <a:pt x="34" y="86"/>
                  </a:lnTo>
                  <a:lnTo>
                    <a:pt x="33" y="83"/>
                  </a:lnTo>
                  <a:lnTo>
                    <a:pt x="32" y="82"/>
                  </a:lnTo>
                  <a:lnTo>
                    <a:pt x="31" y="82"/>
                  </a:lnTo>
                  <a:lnTo>
                    <a:pt x="29" y="82"/>
                  </a:lnTo>
                  <a:lnTo>
                    <a:pt x="27" y="82"/>
                  </a:lnTo>
                  <a:lnTo>
                    <a:pt x="22" y="81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23" y="83"/>
                  </a:lnTo>
                  <a:lnTo>
                    <a:pt x="19" y="82"/>
                  </a:lnTo>
                  <a:lnTo>
                    <a:pt x="13" y="82"/>
                  </a:lnTo>
                  <a:lnTo>
                    <a:pt x="12" y="82"/>
                  </a:lnTo>
                  <a:lnTo>
                    <a:pt x="11" y="85"/>
                  </a:lnTo>
                  <a:lnTo>
                    <a:pt x="8" y="86"/>
                  </a:lnTo>
                  <a:lnTo>
                    <a:pt x="7" y="86"/>
                  </a:lnTo>
                  <a:lnTo>
                    <a:pt x="7" y="88"/>
                  </a:lnTo>
                  <a:lnTo>
                    <a:pt x="5" y="88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1" y="87"/>
                  </a:lnTo>
                  <a:lnTo>
                    <a:pt x="1" y="85"/>
                  </a:lnTo>
                  <a:lnTo>
                    <a:pt x="2" y="85"/>
                  </a:lnTo>
                  <a:lnTo>
                    <a:pt x="3" y="85"/>
                  </a:lnTo>
                  <a:lnTo>
                    <a:pt x="2" y="84"/>
                  </a:lnTo>
                  <a:lnTo>
                    <a:pt x="2" y="82"/>
                  </a:lnTo>
                  <a:lnTo>
                    <a:pt x="2" y="81"/>
                  </a:lnTo>
                  <a:lnTo>
                    <a:pt x="1" y="77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0" y="76"/>
                  </a:lnTo>
                  <a:lnTo>
                    <a:pt x="0" y="75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3" y="73"/>
                  </a:lnTo>
                  <a:lnTo>
                    <a:pt x="2" y="73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1" y="69"/>
                  </a:lnTo>
                  <a:lnTo>
                    <a:pt x="2" y="69"/>
                  </a:lnTo>
                  <a:lnTo>
                    <a:pt x="2" y="68"/>
                  </a:lnTo>
                  <a:lnTo>
                    <a:pt x="3" y="67"/>
                  </a:lnTo>
                  <a:lnTo>
                    <a:pt x="2" y="66"/>
                  </a:lnTo>
                  <a:lnTo>
                    <a:pt x="4" y="66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5" y="65"/>
                  </a:lnTo>
                  <a:lnTo>
                    <a:pt x="5" y="64"/>
                  </a:lnTo>
                  <a:lnTo>
                    <a:pt x="5" y="63"/>
                  </a:lnTo>
                  <a:lnTo>
                    <a:pt x="5" y="63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7" y="63"/>
                  </a:lnTo>
                  <a:lnTo>
                    <a:pt x="6" y="63"/>
                  </a:lnTo>
                  <a:lnTo>
                    <a:pt x="6" y="62"/>
                  </a:lnTo>
                  <a:lnTo>
                    <a:pt x="8" y="63"/>
                  </a:lnTo>
                  <a:lnTo>
                    <a:pt x="7" y="62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7" y="60"/>
                  </a:lnTo>
                  <a:lnTo>
                    <a:pt x="7" y="59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8" y="58"/>
                  </a:lnTo>
                  <a:lnTo>
                    <a:pt x="9" y="58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10" y="58"/>
                  </a:lnTo>
                  <a:lnTo>
                    <a:pt x="9" y="56"/>
                  </a:lnTo>
                  <a:lnTo>
                    <a:pt x="9" y="55"/>
                  </a:lnTo>
                  <a:lnTo>
                    <a:pt x="9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1" y="48"/>
                  </a:lnTo>
                  <a:lnTo>
                    <a:pt x="12" y="47"/>
                  </a:lnTo>
                  <a:lnTo>
                    <a:pt x="12" y="46"/>
                  </a:lnTo>
                  <a:lnTo>
                    <a:pt x="13" y="47"/>
                  </a:lnTo>
                  <a:lnTo>
                    <a:pt x="14" y="47"/>
                  </a:lnTo>
                  <a:lnTo>
                    <a:pt x="13" y="46"/>
                  </a:lnTo>
                  <a:lnTo>
                    <a:pt x="14" y="45"/>
                  </a:lnTo>
                  <a:lnTo>
                    <a:pt x="16" y="47"/>
                  </a:lnTo>
                  <a:lnTo>
                    <a:pt x="16" y="45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16" y="44"/>
                  </a:lnTo>
                  <a:lnTo>
                    <a:pt x="17" y="45"/>
                  </a:lnTo>
                  <a:lnTo>
                    <a:pt x="16" y="44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7" y="39"/>
                  </a:lnTo>
                  <a:lnTo>
                    <a:pt x="18" y="39"/>
                  </a:lnTo>
                  <a:lnTo>
                    <a:pt x="17" y="39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7" y="37"/>
                  </a:lnTo>
                  <a:lnTo>
                    <a:pt x="19" y="37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9" y="35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2" y="34"/>
                  </a:lnTo>
                  <a:lnTo>
                    <a:pt x="22" y="33"/>
                  </a:lnTo>
                  <a:lnTo>
                    <a:pt x="22" y="31"/>
                  </a:lnTo>
                  <a:lnTo>
                    <a:pt x="24" y="31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8"/>
                  </a:lnTo>
                  <a:lnTo>
                    <a:pt x="26" y="26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28" y="25"/>
                  </a:lnTo>
                  <a:lnTo>
                    <a:pt x="29" y="26"/>
                  </a:lnTo>
                  <a:lnTo>
                    <a:pt x="30" y="26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30" y="25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0" y="23"/>
                  </a:lnTo>
                  <a:lnTo>
                    <a:pt x="31" y="23"/>
                  </a:lnTo>
                  <a:lnTo>
                    <a:pt x="31" y="23"/>
                  </a:lnTo>
                  <a:lnTo>
                    <a:pt x="32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8" y="17"/>
                  </a:lnTo>
                  <a:lnTo>
                    <a:pt x="38" y="16"/>
                  </a:lnTo>
                  <a:lnTo>
                    <a:pt x="38" y="15"/>
                  </a:lnTo>
                  <a:lnTo>
                    <a:pt x="38" y="12"/>
                  </a:lnTo>
                  <a:lnTo>
                    <a:pt x="39" y="11"/>
                  </a:lnTo>
                  <a:lnTo>
                    <a:pt x="39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1" y="7"/>
                  </a:lnTo>
                  <a:lnTo>
                    <a:pt x="43" y="8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7" y="8"/>
                  </a:lnTo>
                  <a:lnTo>
                    <a:pt x="48" y="7"/>
                  </a:lnTo>
                  <a:lnTo>
                    <a:pt x="47" y="7"/>
                  </a:lnTo>
                  <a:lnTo>
                    <a:pt x="47" y="6"/>
                  </a:lnTo>
                  <a:lnTo>
                    <a:pt x="48" y="7"/>
                  </a:lnTo>
                  <a:lnTo>
                    <a:pt x="49" y="7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50" y="6"/>
                  </a:lnTo>
                  <a:lnTo>
                    <a:pt x="50" y="5"/>
                  </a:lnTo>
                  <a:lnTo>
                    <a:pt x="49" y="4"/>
                  </a:lnTo>
                  <a:lnTo>
                    <a:pt x="51" y="5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2" y="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3" y="3"/>
                  </a:lnTo>
                  <a:lnTo>
                    <a:pt x="52" y="3"/>
                  </a:lnTo>
                  <a:lnTo>
                    <a:pt x="52" y="2"/>
                  </a:lnTo>
                  <a:lnTo>
                    <a:pt x="53" y="1"/>
                  </a:lnTo>
                  <a:lnTo>
                    <a:pt x="53" y="2"/>
                  </a:lnTo>
                  <a:lnTo>
                    <a:pt x="54" y="2"/>
                  </a:lnTo>
                  <a:lnTo>
                    <a:pt x="54" y="1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1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5" y="4"/>
                  </a:lnTo>
                  <a:lnTo>
                    <a:pt x="67" y="5"/>
                  </a:lnTo>
                  <a:lnTo>
                    <a:pt x="71" y="5"/>
                  </a:lnTo>
                  <a:lnTo>
                    <a:pt x="71" y="7"/>
                  </a:lnTo>
                  <a:lnTo>
                    <a:pt x="72" y="7"/>
                  </a:lnTo>
                  <a:lnTo>
                    <a:pt x="74" y="9"/>
                  </a:lnTo>
                  <a:lnTo>
                    <a:pt x="75" y="10"/>
                  </a:lnTo>
                  <a:lnTo>
                    <a:pt x="76" y="10"/>
                  </a:lnTo>
                  <a:lnTo>
                    <a:pt x="77" y="9"/>
                  </a:lnTo>
                  <a:lnTo>
                    <a:pt x="78" y="10"/>
                  </a:lnTo>
                  <a:lnTo>
                    <a:pt x="78" y="12"/>
                  </a:lnTo>
                  <a:lnTo>
                    <a:pt x="79" y="14"/>
                  </a:lnTo>
                  <a:lnTo>
                    <a:pt x="82" y="15"/>
                  </a:lnTo>
                  <a:lnTo>
                    <a:pt x="82" y="17"/>
                  </a:lnTo>
                  <a:lnTo>
                    <a:pt x="83" y="17"/>
                  </a:lnTo>
                  <a:lnTo>
                    <a:pt x="85" y="20"/>
                  </a:lnTo>
                  <a:lnTo>
                    <a:pt x="87" y="18"/>
                  </a:lnTo>
                  <a:lnTo>
                    <a:pt x="89" y="19"/>
                  </a:lnTo>
                  <a:lnTo>
                    <a:pt x="90" y="19"/>
                  </a:lnTo>
                  <a:lnTo>
                    <a:pt x="90" y="20"/>
                  </a:lnTo>
                  <a:lnTo>
                    <a:pt x="91" y="21"/>
                  </a:lnTo>
                  <a:lnTo>
                    <a:pt x="89" y="24"/>
                  </a:lnTo>
                  <a:lnTo>
                    <a:pt x="89" y="26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83" y="28"/>
                  </a:lnTo>
                  <a:lnTo>
                    <a:pt x="82" y="28"/>
                  </a:lnTo>
                  <a:lnTo>
                    <a:pt x="82" y="29"/>
                  </a:lnTo>
                  <a:lnTo>
                    <a:pt x="82" y="30"/>
                  </a:lnTo>
                  <a:lnTo>
                    <a:pt x="84" y="29"/>
                  </a:lnTo>
                  <a:lnTo>
                    <a:pt x="85" y="31"/>
                  </a:lnTo>
                  <a:lnTo>
                    <a:pt x="87" y="31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90" y="30"/>
                  </a:lnTo>
                  <a:lnTo>
                    <a:pt x="90" y="29"/>
                  </a:lnTo>
                  <a:lnTo>
                    <a:pt x="93" y="28"/>
                  </a:lnTo>
                  <a:lnTo>
                    <a:pt x="94" y="28"/>
                  </a:lnTo>
                  <a:lnTo>
                    <a:pt x="95" y="31"/>
                  </a:lnTo>
                  <a:lnTo>
                    <a:pt x="94" y="32"/>
                  </a:lnTo>
                  <a:lnTo>
                    <a:pt x="96" y="32"/>
                  </a:lnTo>
                  <a:lnTo>
                    <a:pt x="95" y="32"/>
                  </a:lnTo>
                  <a:lnTo>
                    <a:pt x="96" y="33"/>
                  </a:lnTo>
                  <a:lnTo>
                    <a:pt x="98" y="34"/>
                  </a:lnTo>
                  <a:lnTo>
                    <a:pt x="98" y="34"/>
                  </a:lnTo>
                  <a:lnTo>
                    <a:pt x="98" y="34"/>
                  </a:lnTo>
                  <a:lnTo>
                    <a:pt x="100" y="35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3" y="37"/>
                  </a:lnTo>
                  <a:lnTo>
                    <a:pt x="103" y="39"/>
                  </a:lnTo>
                  <a:lnTo>
                    <a:pt x="104" y="40"/>
                  </a:lnTo>
                  <a:lnTo>
                    <a:pt x="105" y="41"/>
                  </a:lnTo>
                  <a:lnTo>
                    <a:pt x="105" y="42"/>
                  </a:lnTo>
                  <a:lnTo>
                    <a:pt x="106" y="43"/>
                  </a:lnTo>
                  <a:lnTo>
                    <a:pt x="104" y="45"/>
                  </a:lnTo>
                  <a:lnTo>
                    <a:pt x="104" y="46"/>
                  </a:lnTo>
                  <a:lnTo>
                    <a:pt x="103" y="45"/>
                  </a:lnTo>
                  <a:lnTo>
                    <a:pt x="102" y="47"/>
                  </a:lnTo>
                  <a:lnTo>
                    <a:pt x="101" y="50"/>
                  </a:lnTo>
                  <a:lnTo>
                    <a:pt x="101" y="50"/>
                  </a:lnTo>
                  <a:lnTo>
                    <a:pt x="101" y="51"/>
                  </a:lnTo>
                  <a:lnTo>
                    <a:pt x="100" y="52"/>
                  </a:lnTo>
                  <a:lnTo>
                    <a:pt x="102" y="54"/>
                  </a:lnTo>
                  <a:lnTo>
                    <a:pt x="102" y="55"/>
                  </a:lnTo>
                  <a:lnTo>
                    <a:pt x="101" y="57"/>
                  </a:lnTo>
                  <a:lnTo>
                    <a:pt x="103" y="57"/>
                  </a:lnTo>
                  <a:lnTo>
                    <a:pt x="103" y="58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7" y="66"/>
                  </a:lnTo>
                  <a:lnTo>
                    <a:pt x="106" y="67"/>
                  </a:lnTo>
                  <a:lnTo>
                    <a:pt x="110" y="74"/>
                  </a:lnTo>
                  <a:lnTo>
                    <a:pt x="111" y="73"/>
                  </a:lnTo>
                  <a:lnTo>
                    <a:pt x="112" y="73"/>
                  </a:lnTo>
                  <a:lnTo>
                    <a:pt x="112" y="73"/>
                  </a:lnTo>
                  <a:lnTo>
                    <a:pt x="113" y="70"/>
                  </a:lnTo>
                  <a:lnTo>
                    <a:pt x="115" y="71"/>
                  </a:lnTo>
                  <a:lnTo>
                    <a:pt x="115" y="70"/>
                  </a:lnTo>
                  <a:lnTo>
                    <a:pt x="115" y="69"/>
                  </a:lnTo>
                  <a:lnTo>
                    <a:pt x="116" y="69"/>
                  </a:lnTo>
                  <a:lnTo>
                    <a:pt x="118" y="69"/>
                  </a:lnTo>
                  <a:lnTo>
                    <a:pt x="119" y="71"/>
                  </a:lnTo>
                  <a:lnTo>
                    <a:pt x="120" y="72"/>
                  </a:lnTo>
                  <a:lnTo>
                    <a:pt x="123" y="70"/>
                  </a:lnTo>
                  <a:lnTo>
                    <a:pt x="123" y="71"/>
                  </a:lnTo>
                  <a:lnTo>
                    <a:pt x="124" y="71"/>
                  </a:lnTo>
                  <a:lnTo>
                    <a:pt x="127" y="69"/>
                  </a:lnTo>
                  <a:lnTo>
                    <a:pt x="126" y="69"/>
                  </a:lnTo>
                  <a:lnTo>
                    <a:pt x="127" y="67"/>
                  </a:lnTo>
                  <a:lnTo>
                    <a:pt x="126" y="66"/>
                  </a:lnTo>
                  <a:lnTo>
                    <a:pt x="126" y="63"/>
                  </a:lnTo>
                  <a:lnTo>
                    <a:pt x="128" y="62"/>
                  </a:lnTo>
                  <a:lnTo>
                    <a:pt x="129" y="63"/>
                  </a:lnTo>
                  <a:lnTo>
                    <a:pt x="129" y="63"/>
                  </a:lnTo>
                  <a:lnTo>
                    <a:pt x="129" y="64"/>
                  </a:lnTo>
                  <a:lnTo>
                    <a:pt x="129" y="64"/>
                  </a:lnTo>
                  <a:lnTo>
                    <a:pt x="129" y="66"/>
                  </a:lnTo>
                  <a:lnTo>
                    <a:pt x="130" y="65"/>
                  </a:lnTo>
                  <a:lnTo>
                    <a:pt x="133" y="66"/>
                  </a:lnTo>
                  <a:lnTo>
                    <a:pt x="133" y="65"/>
                  </a:lnTo>
                  <a:lnTo>
                    <a:pt x="132" y="64"/>
                  </a:lnTo>
                  <a:lnTo>
                    <a:pt x="134" y="65"/>
                  </a:lnTo>
                  <a:lnTo>
                    <a:pt x="134" y="64"/>
                  </a:lnTo>
                  <a:lnTo>
                    <a:pt x="135" y="65"/>
                  </a:lnTo>
                  <a:lnTo>
                    <a:pt x="136" y="64"/>
                  </a:lnTo>
                  <a:lnTo>
                    <a:pt x="137" y="64"/>
                  </a:lnTo>
                  <a:lnTo>
                    <a:pt x="139" y="62"/>
                  </a:lnTo>
                  <a:lnTo>
                    <a:pt x="140" y="62"/>
                  </a:lnTo>
                  <a:lnTo>
                    <a:pt x="142" y="61"/>
                  </a:lnTo>
                  <a:lnTo>
                    <a:pt x="143" y="62"/>
                  </a:lnTo>
                  <a:lnTo>
                    <a:pt x="145" y="62"/>
                  </a:lnTo>
                  <a:lnTo>
                    <a:pt x="147" y="65"/>
                  </a:lnTo>
                  <a:lnTo>
                    <a:pt x="147" y="67"/>
                  </a:lnTo>
                  <a:lnTo>
                    <a:pt x="149" y="70"/>
                  </a:lnTo>
                  <a:lnTo>
                    <a:pt x="156" y="74"/>
                  </a:lnTo>
                  <a:lnTo>
                    <a:pt x="156" y="74"/>
                  </a:lnTo>
                  <a:lnTo>
                    <a:pt x="157" y="74"/>
                  </a:lnTo>
                  <a:lnTo>
                    <a:pt x="157" y="74"/>
                  </a:lnTo>
                  <a:lnTo>
                    <a:pt x="159" y="73"/>
                  </a:lnTo>
                  <a:lnTo>
                    <a:pt x="159" y="74"/>
                  </a:lnTo>
                  <a:lnTo>
                    <a:pt x="159" y="74"/>
                  </a:lnTo>
                  <a:lnTo>
                    <a:pt x="160" y="73"/>
                  </a:lnTo>
                  <a:lnTo>
                    <a:pt x="163" y="74"/>
                  </a:lnTo>
                  <a:lnTo>
                    <a:pt x="164" y="72"/>
                  </a:lnTo>
                  <a:lnTo>
                    <a:pt x="163" y="72"/>
                  </a:lnTo>
                  <a:lnTo>
                    <a:pt x="164" y="72"/>
                  </a:lnTo>
                  <a:lnTo>
                    <a:pt x="163" y="72"/>
                  </a:lnTo>
                  <a:lnTo>
                    <a:pt x="164" y="71"/>
                  </a:lnTo>
                  <a:lnTo>
                    <a:pt x="166" y="72"/>
                  </a:lnTo>
                  <a:lnTo>
                    <a:pt x="166" y="74"/>
                  </a:lnTo>
                  <a:lnTo>
                    <a:pt x="167" y="75"/>
                  </a:lnTo>
                  <a:lnTo>
                    <a:pt x="168" y="77"/>
                  </a:lnTo>
                  <a:lnTo>
                    <a:pt x="169" y="76"/>
                  </a:lnTo>
                  <a:lnTo>
                    <a:pt x="170" y="75"/>
                  </a:lnTo>
                  <a:lnTo>
                    <a:pt x="170" y="75"/>
                  </a:lnTo>
                  <a:lnTo>
                    <a:pt x="172" y="77"/>
                  </a:lnTo>
                  <a:lnTo>
                    <a:pt x="173" y="79"/>
                  </a:lnTo>
                  <a:lnTo>
                    <a:pt x="174" y="78"/>
                  </a:lnTo>
                  <a:lnTo>
                    <a:pt x="175" y="78"/>
                  </a:lnTo>
                  <a:lnTo>
                    <a:pt x="176" y="77"/>
                  </a:lnTo>
                  <a:lnTo>
                    <a:pt x="177" y="80"/>
                  </a:lnTo>
                  <a:lnTo>
                    <a:pt x="178" y="80"/>
                  </a:lnTo>
                  <a:lnTo>
                    <a:pt x="181" y="80"/>
                  </a:lnTo>
                  <a:lnTo>
                    <a:pt x="183" y="81"/>
                  </a:lnTo>
                  <a:lnTo>
                    <a:pt x="186" y="82"/>
                  </a:lnTo>
                  <a:lnTo>
                    <a:pt x="187" y="82"/>
                  </a:lnTo>
                  <a:lnTo>
                    <a:pt x="187" y="83"/>
                  </a:lnTo>
                  <a:lnTo>
                    <a:pt x="188" y="85"/>
                  </a:lnTo>
                  <a:lnTo>
                    <a:pt x="191" y="85"/>
                  </a:lnTo>
                  <a:lnTo>
                    <a:pt x="192" y="88"/>
                  </a:lnTo>
                  <a:lnTo>
                    <a:pt x="191" y="89"/>
                  </a:lnTo>
                  <a:lnTo>
                    <a:pt x="190" y="89"/>
                  </a:lnTo>
                  <a:lnTo>
                    <a:pt x="189" y="90"/>
                  </a:lnTo>
                  <a:lnTo>
                    <a:pt x="185" y="90"/>
                  </a:lnTo>
                  <a:lnTo>
                    <a:pt x="185" y="92"/>
                  </a:lnTo>
                  <a:lnTo>
                    <a:pt x="183" y="92"/>
                  </a:lnTo>
                  <a:lnTo>
                    <a:pt x="179" y="92"/>
                  </a:lnTo>
                  <a:lnTo>
                    <a:pt x="179" y="91"/>
                  </a:lnTo>
                  <a:lnTo>
                    <a:pt x="178" y="90"/>
                  </a:lnTo>
                  <a:lnTo>
                    <a:pt x="175" y="89"/>
                  </a:lnTo>
                  <a:lnTo>
                    <a:pt x="175" y="90"/>
                  </a:lnTo>
                  <a:lnTo>
                    <a:pt x="175" y="90"/>
                  </a:lnTo>
                  <a:lnTo>
                    <a:pt x="173" y="93"/>
                  </a:lnTo>
                  <a:lnTo>
                    <a:pt x="173" y="94"/>
                  </a:lnTo>
                  <a:lnTo>
                    <a:pt x="172" y="95"/>
                  </a:lnTo>
                  <a:lnTo>
                    <a:pt x="170" y="96"/>
                  </a:lnTo>
                  <a:lnTo>
                    <a:pt x="170" y="98"/>
                  </a:lnTo>
                  <a:lnTo>
                    <a:pt x="168" y="101"/>
                  </a:lnTo>
                  <a:lnTo>
                    <a:pt x="168" y="102"/>
                  </a:lnTo>
                  <a:lnTo>
                    <a:pt x="168" y="103"/>
                  </a:lnTo>
                  <a:lnTo>
                    <a:pt x="168" y="104"/>
                  </a:lnTo>
                  <a:lnTo>
                    <a:pt x="167" y="104"/>
                  </a:lnTo>
                  <a:lnTo>
                    <a:pt x="167" y="105"/>
                  </a:lnTo>
                  <a:lnTo>
                    <a:pt x="166" y="107"/>
                  </a:lnTo>
                  <a:lnTo>
                    <a:pt x="164" y="107"/>
                  </a:lnTo>
                  <a:lnTo>
                    <a:pt x="164" y="108"/>
                  </a:lnTo>
                  <a:lnTo>
                    <a:pt x="164" y="109"/>
                  </a:lnTo>
                  <a:lnTo>
                    <a:pt x="165" y="109"/>
                  </a:lnTo>
                  <a:lnTo>
                    <a:pt x="166" y="109"/>
                  </a:lnTo>
                  <a:lnTo>
                    <a:pt x="167" y="111"/>
                  </a:lnTo>
                  <a:lnTo>
                    <a:pt x="169" y="112"/>
                  </a:lnTo>
                  <a:lnTo>
                    <a:pt x="170" y="112"/>
                  </a:lnTo>
                  <a:lnTo>
                    <a:pt x="172" y="112"/>
                  </a:lnTo>
                  <a:lnTo>
                    <a:pt x="176" y="116"/>
                  </a:lnTo>
                  <a:lnTo>
                    <a:pt x="177" y="118"/>
                  </a:lnTo>
                  <a:lnTo>
                    <a:pt x="178" y="118"/>
                  </a:lnTo>
                  <a:lnTo>
                    <a:pt x="178" y="119"/>
                  </a:lnTo>
                  <a:lnTo>
                    <a:pt x="181" y="121"/>
                  </a:lnTo>
                  <a:lnTo>
                    <a:pt x="181" y="122"/>
                  </a:lnTo>
                  <a:lnTo>
                    <a:pt x="183" y="124"/>
                  </a:lnTo>
                  <a:lnTo>
                    <a:pt x="184" y="124"/>
                  </a:lnTo>
                  <a:lnTo>
                    <a:pt x="184" y="126"/>
                  </a:lnTo>
                  <a:lnTo>
                    <a:pt x="183" y="126"/>
                  </a:lnTo>
                  <a:lnTo>
                    <a:pt x="183" y="126"/>
                  </a:lnTo>
                  <a:lnTo>
                    <a:pt x="181" y="128"/>
                  </a:lnTo>
                  <a:lnTo>
                    <a:pt x="181" y="129"/>
                  </a:lnTo>
                  <a:lnTo>
                    <a:pt x="181" y="131"/>
                  </a:lnTo>
                  <a:lnTo>
                    <a:pt x="178" y="131"/>
                  </a:lnTo>
                  <a:lnTo>
                    <a:pt x="178" y="132"/>
                  </a:lnTo>
                  <a:lnTo>
                    <a:pt x="175" y="134"/>
                  </a:lnTo>
                  <a:lnTo>
                    <a:pt x="175" y="135"/>
                  </a:lnTo>
                  <a:lnTo>
                    <a:pt x="172" y="139"/>
                  </a:lnTo>
                  <a:lnTo>
                    <a:pt x="172" y="142"/>
                  </a:lnTo>
                  <a:lnTo>
                    <a:pt x="171" y="143"/>
                  </a:lnTo>
                  <a:lnTo>
                    <a:pt x="167" y="147"/>
                  </a:lnTo>
                  <a:lnTo>
                    <a:pt x="167" y="150"/>
                  </a:lnTo>
                  <a:lnTo>
                    <a:pt x="166" y="150"/>
                  </a:lnTo>
                  <a:lnTo>
                    <a:pt x="164" y="150"/>
                  </a:lnTo>
                  <a:lnTo>
                    <a:pt x="165" y="153"/>
                  </a:lnTo>
                  <a:lnTo>
                    <a:pt x="161" y="154"/>
                  </a:lnTo>
                  <a:lnTo>
                    <a:pt x="162" y="155"/>
                  </a:lnTo>
                  <a:lnTo>
                    <a:pt x="163" y="155"/>
                  </a:lnTo>
                  <a:lnTo>
                    <a:pt x="162" y="156"/>
                  </a:lnTo>
                  <a:lnTo>
                    <a:pt x="162" y="158"/>
                  </a:lnTo>
                  <a:lnTo>
                    <a:pt x="161" y="158"/>
                  </a:lnTo>
                  <a:lnTo>
                    <a:pt x="160" y="161"/>
                  </a:lnTo>
                  <a:lnTo>
                    <a:pt x="160" y="162"/>
                  </a:lnTo>
                  <a:lnTo>
                    <a:pt x="159" y="163"/>
                  </a:lnTo>
                  <a:lnTo>
                    <a:pt x="159" y="166"/>
                  </a:lnTo>
                  <a:lnTo>
                    <a:pt x="156" y="168"/>
                  </a:lnTo>
                  <a:lnTo>
                    <a:pt x="157" y="170"/>
                  </a:lnTo>
                  <a:lnTo>
                    <a:pt x="159" y="171"/>
                  </a:lnTo>
                  <a:lnTo>
                    <a:pt x="161" y="172"/>
                  </a:lnTo>
                  <a:lnTo>
                    <a:pt x="161" y="173"/>
                  </a:lnTo>
                  <a:lnTo>
                    <a:pt x="161" y="175"/>
                  </a:lnTo>
                  <a:lnTo>
                    <a:pt x="159" y="178"/>
                  </a:lnTo>
                  <a:lnTo>
                    <a:pt x="160" y="179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58" y="182"/>
                  </a:lnTo>
                  <a:lnTo>
                    <a:pt x="159" y="185"/>
                  </a:lnTo>
                  <a:lnTo>
                    <a:pt x="161" y="188"/>
                  </a:lnTo>
                  <a:lnTo>
                    <a:pt x="163" y="190"/>
                  </a:lnTo>
                  <a:lnTo>
                    <a:pt x="163" y="193"/>
                  </a:lnTo>
                  <a:lnTo>
                    <a:pt x="162" y="195"/>
                  </a:lnTo>
                  <a:lnTo>
                    <a:pt x="156" y="197"/>
                  </a:lnTo>
                  <a:lnTo>
                    <a:pt x="155" y="198"/>
                  </a:lnTo>
                  <a:lnTo>
                    <a:pt x="155" y="199"/>
                  </a:lnTo>
                  <a:lnTo>
                    <a:pt x="154" y="199"/>
                  </a:lnTo>
                  <a:lnTo>
                    <a:pt x="153" y="196"/>
                  </a:lnTo>
                  <a:lnTo>
                    <a:pt x="152" y="196"/>
                  </a:lnTo>
                  <a:lnTo>
                    <a:pt x="151" y="196"/>
                  </a:lnTo>
                  <a:lnTo>
                    <a:pt x="150" y="196"/>
                  </a:lnTo>
                  <a:lnTo>
                    <a:pt x="149" y="195"/>
                  </a:lnTo>
                  <a:lnTo>
                    <a:pt x="148" y="196"/>
                  </a:lnTo>
                  <a:lnTo>
                    <a:pt x="148" y="198"/>
                  </a:lnTo>
                  <a:lnTo>
                    <a:pt x="151" y="202"/>
                  </a:lnTo>
                  <a:lnTo>
                    <a:pt x="153" y="203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50" y="206"/>
                  </a:lnTo>
                  <a:lnTo>
                    <a:pt x="147" y="207"/>
                  </a:lnTo>
                  <a:lnTo>
                    <a:pt x="146" y="207"/>
                  </a:lnTo>
                  <a:lnTo>
                    <a:pt x="146" y="205"/>
                  </a:lnTo>
                  <a:lnTo>
                    <a:pt x="145" y="205"/>
                  </a:lnTo>
                  <a:lnTo>
                    <a:pt x="143" y="205"/>
                  </a:lnTo>
                  <a:lnTo>
                    <a:pt x="143" y="204"/>
                  </a:lnTo>
                  <a:lnTo>
                    <a:pt x="140" y="206"/>
                  </a:lnTo>
                  <a:lnTo>
                    <a:pt x="138" y="207"/>
                  </a:lnTo>
                  <a:lnTo>
                    <a:pt x="139" y="207"/>
                  </a:lnTo>
                  <a:lnTo>
                    <a:pt x="142" y="209"/>
                  </a:lnTo>
                  <a:lnTo>
                    <a:pt x="144" y="212"/>
                  </a:lnTo>
                  <a:lnTo>
                    <a:pt x="148" y="218"/>
                  </a:lnTo>
                  <a:lnTo>
                    <a:pt x="148" y="219"/>
                  </a:lnTo>
                  <a:lnTo>
                    <a:pt x="149" y="220"/>
                  </a:lnTo>
                  <a:lnTo>
                    <a:pt x="147" y="224"/>
                  </a:lnTo>
                  <a:lnTo>
                    <a:pt x="145" y="228"/>
                  </a:lnTo>
                  <a:lnTo>
                    <a:pt x="146" y="228"/>
                  </a:lnTo>
                  <a:lnTo>
                    <a:pt x="145" y="229"/>
                  </a:lnTo>
                  <a:lnTo>
                    <a:pt x="147" y="228"/>
                  </a:lnTo>
                  <a:lnTo>
                    <a:pt x="147" y="229"/>
                  </a:lnTo>
                  <a:lnTo>
                    <a:pt x="148" y="230"/>
                  </a:lnTo>
                  <a:lnTo>
                    <a:pt x="147" y="231"/>
                  </a:lnTo>
                  <a:lnTo>
                    <a:pt x="153" y="228"/>
                  </a:lnTo>
                  <a:lnTo>
                    <a:pt x="154" y="230"/>
                  </a:lnTo>
                  <a:lnTo>
                    <a:pt x="152" y="231"/>
                  </a:lnTo>
                  <a:lnTo>
                    <a:pt x="154" y="234"/>
                  </a:lnTo>
                  <a:lnTo>
                    <a:pt x="154" y="234"/>
                  </a:lnTo>
                  <a:lnTo>
                    <a:pt x="156" y="235"/>
                  </a:lnTo>
                  <a:lnTo>
                    <a:pt x="157" y="235"/>
                  </a:lnTo>
                  <a:lnTo>
                    <a:pt x="158" y="235"/>
                  </a:lnTo>
                  <a:lnTo>
                    <a:pt x="159" y="237"/>
                  </a:lnTo>
                  <a:lnTo>
                    <a:pt x="158" y="239"/>
                  </a:lnTo>
                  <a:lnTo>
                    <a:pt x="159" y="240"/>
                  </a:lnTo>
                  <a:lnTo>
                    <a:pt x="156" y="243"/>
                  </a:lnTo>
                  <a:lnTo>
                    <a:pt x="157" y="244"/>
                  </a:lnTo>
                  <a:lnTo>
                    <a:pt x="156" y="247"/>
                  </a:lnTo>
                  <a:lnTo>
                    <a:pt x="156" y="249"/>
                  </a:lnTo>
                  <a:lnTo>
                    <a:pt x="158" y="253"/>
                  </a:lnTo>
                  <a:lnTo>
                    <a:pt x="157" y="253"/>
                  </a:lnTo>
                  <a:lnTo>
                    <a:pt x="156" y="256"/>
                  </a:lnTo>
                  <a:lnTo>
                    <a:pt x="156" y="261"/>
                  </a:lnTo>
                  <a:lnTo>
                    <a:pt x="156" y="261"/>
                  </a:lnTo>
                  <a:lnTo>
                    <a:pt x="157" y="261"/>
                  </a:lnTo>
                  <a:lnTo>
                    <a:pt x="157" y="265"/>
                  </a:lnTo>
                  <a:lnTo>
                    <a:pt x="156" y="267"/>
                  </a:lnTo>
                  <a:lnTo>
                    <a:pt x="154" y="269"/>
                  </a:lnTo>
                  <a:lnTo>
                    <a:pt x="157" y="272"/>
                  </a:lnTo>
                  <a:lnTo>
                    <a:pt x="156" y="272"/>
                  </a:lnTo>
                  <a:lnTo>
                    <a:pt x="157" y="274"/>
                  </a:lnTo>
                  <a:lnTo>
                    <a:pt x="156" y="274"/>
                  </a:lnTo>
                  <a:lnTo>
                    <a:pt x="154" y="276"/>
                  </a:lnTo>
                  <a:lnTo>
                    <a:pt x="150" y="277"/>
                  </a:lnTo>
                  <a:lnTo>
                    <a:pt x="149" y="278"/>
                  </a:lnTo>
                  <a:lnTo>
                    <a:pt x="147" y="280"/>
                  </a:lnTo>
                  <a:lnTo>
                    <a:pt x="145" y="283"/>
                  </a:lnTo>
                  <a:lnTo>
                    <a:pt x="144" y="283"/>
                  </a:lnTo>
                  <a:lnTo>
                    <a:pt x="143" y="282"/>
                  </a:lnTo>
                  <a:lnTo>
                    <a:pt x="141" y="283"/>
                  </a:lnTo>
                  <a:lnTo>
                    <a:pt x="141" y="284"/>
                  </a:lnTo>
                  <a:lnTo>
                    <a:pt x="139" y="288"/>
                  </a:lnTo>
                  <a:lnTo>
                    <a:pt x="139" y="294"/>
                  </a:lnTo>
                  <a:lnTo>
                    <a:pt x="137" y="296"/>
                  </a:lnTo>
                  <a:lnTo>
                    <a:pt x="133" y="298"/>
                  </a:lnTo>
                  <a:lnTo>
                    <a:pt x="131" y="301"/>
                  </a:lnTo>
                  <a:lnTo>
                    <a:pt x="129" y="300"/>
                  </a:lnTo>
                  <a:lnTo>
                    <a:pt x="129" y="300"/>
                  </a:lnTo>
                  <a:lnTo>
                    <a:pt x="129" y="299"/>
                  </a:lnTo>
                  <a:lnTo>
                    <a:pt x="128" y="299"/>
                  </a:lnTo>
                  <a:lnTo>
                    <a:pt x="127" y="299"/>
                  </a:lnTo>
                  <a:lnTo>
                    <a:pt x="126" y="300"/>
                  </a:lnTo>
                  <a:lnTo>
                    <a:pt x="124" y="302"/>
                  </a:lnTo>
                  <a:lnTo>
                    <a:pt x="125" y="303"/>
                  </a:lnTo>
                  <a:lnTo>
                    <a:pt x="126" y="304"/>
                  </a:lnTo>
                  <a:lnTo>
                    <a:pt x="126" y="304"/>
                  </a:lnTo>
                  <a:lnTo>
                    <a:pt x="124" y="304"/>
                  </a:lnTo>
                  <a:lnTo>
                    <a:pt x="124" y="305"/>
                  </a:lnTo>
                  <a:lnTo>
                    <a:pt x="125" y="305"/>
                  </a:lnTo>
                  <a:lnTo>
                    <a:pt x="123" y="305"/>
                  </a:lnTo>
                  <a:lnTo>
                    <a:pt x="124" y="307"/>
                  </a:lnTo>
                  <a:lnTo>
                    <a:pt x="122" y="309"/>
                  </a:lnTo>
                  <a:lnTo>
                    <a:pt x="120" y="312"/>
                  </a:lnTo>
                  <a:lnTo>
                    <a:pt x="117" y="308"/>
                  </a:lnTo>
                  <a:lnTo>
                    <a:pt x="116" y="307"/>
                  </a:lnTo>
                  <a:lnTo>
                    <a:pt x="112" y="304"/>
                  </a:lnTo>
                  <a:lnTo>
                    <a:pt x="109" y="301"/>
                  </a:lnTo>
                  <a:lnTo>
                    <a:pt x="107" y="299"/>
                  </a:lnTo>
                  <a:lnTo>
                    <a:pt x="104" y="293"/>
                  </a:lnTo>
                  <a:lnTo>
                    <a:pt x="100" y="293"/>
                  </a:lnTo>
                  <a:lnTo>
                    <a:pt x="96" y="294"/>
                  </a:lnTo>
                  <a:lnTo>
                    <a:pt x="96" y="294"/>
                  </a:lnTo>
                  <a:lnTo>
                    <a:pt x="95" y="293"/>
                  </a:lnTo>
                  <a:lnTo>
                    <a:pt x="93" y="291"/>
                  </a:lnTo>
                  <a:lnTo>
                    <a:pt x="93" y="289"/>
                  </a:lnTo>
                  <a:lnTo>
                    <a:pt x="92" y="286"/>
                  </a:lnTo>
                  <a:lnTo>
                    <a:pt x="92" y="284"/>
                  </a:lnTo>
                  <a:lnTo>
                    <a:pt x="89" y="280"/>
                  </a:lnTo>
                  <a:lnTo>
                    <a:pt x="88" y="280"/>
                  </a:lnTo>
                  <a:lnTo>
                    <a:pt x="85" y="279"/>
                  </a:lnTo>
                  <a:lnTo>
                    <a:pt x="81" y="276"/>
                  </a:lnTo>
                  <a:lnTo>
                    <a:pt x="80" y="275"/>
                  </a:lnTo>
                  <a:lnTo>
                    <a:pt x="77" y="274"/>
                  </a:lnTo>
                  <a:lnTo>
                    <a:pt x="76" y="272"/>
                  </a:lnTo>
                  <a:lnTo>
                    <a:pt x="76" y="271"/>
                  </a:lnTo>
                  <a:lnTo>
                    <a:pt x="74" y="267"/>
                  </a:lnTo>
                  <a:lnTo>
                    <a:pt x="74" y="264"/>
                  </a:lnTo>
                  <a:lnTo>
                    <a:pt x="74" y="263"/>
                  </a:lnTo>
                  <a:lnTo>
                    <a:pt x="72" y="261"/>
                  </a:lnTo>
                  <a:lnTo>
                    <a:pt x="70" y="259"/>
                  </a:lnTo>
                  <a:lnTo>
                    <a:pt x="68" y="255"/>
                  </a:lnTo>
                  <a:lnTo>
                    <a:pt x="65" y="253"/>
                  </a:lnTo>
                  <a:lnTo>
                    <a:pt x="63" y="251"/>
                  </a:lnTo>
                  <a:lnTo>
                    <a:pt x="63" y="250"/>
                  </a:lnTo>
                  <a:lnTo>
                    <a:pt x="60" y="245"/>
                  </a:lnTo>
                  <a:lnTo>
                    <a:pt x="58" y="242"/>
                  </a:lnTo>
                  <a:lnTo>
                    <a:pt x="57" y="242"/>
                  </a:lnTo>
                  <a:lnTo>
                    <a:pt x="57" y="242"/>
                  </a:lnTo>
                  <a:lnTo>
                    <a:pt x="55" y="241"/>
                  </a:lnTo>
                  <a:lnTo>
                    <a:pt x="53" y="240"/>
                  </a:lnTo>
                  <a:lnTo>
                    <a:pt x="49" y="240"/>
                  </a:lnTo>
                  <a:lnTo>
                    <a:pt x="48" y="240"/>
                  </a:lnTo>
                  <a:lnTo>
                    <a:pt x="46" y="240"/>
                  </a:lnTo>
                  <a:lnTo>
                    <a:pt x="43" y="238"/>
                  </a:lnTo>
                  <a:lnTo>
                    <a:pt x="42" y="237"/>
                  </a:lnTo>
                  <a:lnTo>
                    <a:pt x="42" y="235"/>
                  </a:lnTo>
                  <a:lnTo>
                    <a:pt x="43" y="233"/>
                  </a:lnTo>
                  <a:lnTo>
                    <a:pt x="44" y="233"/>
                  </a:lnTo>
                  <a:lnTo>
                    <a:pt x="44" y="231"/>
                  </a:lnTo>
                  <a:lnTo>
                    <a:pt x="45" y="231"/>
                  </a:lnTo>
                  <a:lnTo>
                    <a:pt x="45" y="231"/>
                  </a:lnTo>
                  <a:lnTo>
                    <a:pt x="46" y="231"/>
                  </a:lnTo>
                  <a:lnTo>
                    <a:pt x="49" y="227"/>
                  </a:lnTo>
                  <a:lnTo>
                    <a:pt x="52" y="227"/>
                  </a:lnTo>
                  <a:lnTo>
                    <a:pt x="53" y="227"/>
                  </a:lnTo>
                  <a:lnTo>
                    <a:pt x="54" y="226"/>
                  </a:lnTo>
                  <a:lnTo>
                    <a:pt x="53" y="224"/>
                  </a:lnTo>
                  <a:lnTo>
                    <a:pt x="52" y="221"/>
                  </a:lnTo>
                  <a:lnTo>
                    <a:pt x="54" y="220"/>
                  </a:lnTo>
                  <a:lnTo>
                    <a:pt x="55" y="223"/>
                  </a:lnTo>
                  <a:lnTo>
                    <a:pt x="57" y="222"/>
                  </a:lnTo>
                  <a:lnTo>
                    <a:pt x="58" y="220"/>
                  </a:lnTo>
                  <a:lnTo>
                    <a:pt x="59" y="221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16"/>
                  </a:lnTo>
                  <a:lnTo>
                    <a:pt x="63" y="215"/>
                  </a:lnTo>
                  <a:lnTo>
                    <a:pt x="63" y="215"/>
                  </a:lnTo>
                  <a:lnTo>
                    <a:pt x="60" y="215"/>
                  </a:lnTo>
                  <a:lnTo>
                    <a:pt x="60" y="215"/>
                  </a:lnTo>
                  <a:lnTo>
                    <a:pt x="59" y="215"/>
                  </a:lnTo>
                  <a:lnTo>
                    <a:pt x="57" y="213"/>
                  </a:lnTo>
                  <a:lnTo>
                    <a:pt x="56" y="213"/>
                  </a:lnTo>
                  <a:lnTo>
                    <a:pt x="55" y="212"/>
                  </a:lnTo>
                  <a:lnTo>
                    <a:pt x="57" y="208"/>
                  </a:lnTo>
                  <a:lnTo>
                    <a:pt x="55" y="207"/>
                  </a:lnTo>
                  <a:lnTo>
                    <a:pt x="57" y="207"/>
                  </a:lnTo>
                  <a:lnTo>
                    <a:pt x="57" y="207"/>
                  </a:lnTo>
                  <a:lnTo>
                    <a:pt x="60" y="207"/>
                  </a:lnTo>
                  <a:lnTo>
                    <a:pt x="60" y="207"/>
                  </a:lnTo>
                  <a:lnTo>
                    <a:pt x="62" y="208"/>
                  </a:lnTo>
                  <a:lnTo>
                    <a:pt x="65" y="207"/>
                  </a:lnTo>
                  <a:lnTo>
                    <a:pt x="68" y="204"/>
                  </a:lnTo>
                  <a:lnTo>
                    <a:pt x="69" y="205"/>
                  </a:lnTo>
                  <a:lnTo>
                    <a:pt x="71" y="202"/>
                  </a:lnTo>
                  <a:lnTo>
                    <a:pt x="70" y="201"/>
                  </a:lnTo>
                  <a:lnTo>
                    <a:pt x="69" y="201"/>
                  </a:lnTo>
                  <a:lnTo>
                    <a:pt x="70" y="200"/>
                  </a:lnTo>
                  <a:lnTo>
                    <a:pt x="69" y="199"/>
                  </a:lnTo>
                  <a:lnTo>
                    <a:pt x="70" y="198"/>
                  </a:lnTo>
                  <a:lnTo>
                    <a:pt x="69" y="197"/>
                  </a:lnTo>
                  <a:lnTo>
                    <a:pt x="70" y="196"/>
                  </a:lnTo>
                  <a:lnTo>
                    <a:pt x="70" y="196"/>
                  </a:lnTo>
                  <a:lnTo>
                    <a:pt x="71" y="196"/>
                  </a:lnTo>
                  <a:lnTo>
                    <a:pt x="71" y="195"/>
                  </a:lnTo>
                  <a:lnTo>
                    <a:pt x="71" y="195"/>
                  </a:lnTo>
                  <a:lnTo>
                    <a:pt x="72" y="195"/>
                  </a:lnTo>
                  <a:lnTo>
                    <a:pt x="73" y="195"/>
                  </a:lnTo>
                  <a:lnTo>
                    <a:pt x="74" y="195"/>
                  </a:lnTo>
                  <a:lnTo>
                    <a:pt x="74" y="194"/>
                  </a:lnTo>
                  <a:lnTo>
                    <a:pt x="75" y="195"/>
                  </a:lnTo>
                  <a:lnTo>
                    <a:pt x="76" y="196"/>
                  </a:lnTo>
                  <a:lnTo>
                    <a:pt x="76" y="197"/>
                  </a:lnTo>
                  <a:lnTo>
                    <a:pt x="74" y="198"/>
                  </a:lnTo>
                  <a:lnTo>
                    <a:pt x="73" y="199"/>
                  </a:lnTo>
                  <a:lnTo>
                    <a:pt x="74" y="200"/>
                  </a:lnTo>
                  <a:lnTo>
                    <a:pt x="76" y="200"/>
                  </a:lnTo>
                  <a:lnTo>
                    <a:pt x="77" y="200"/>
                  </a:lnTo>
                  <a:lnTo>
                    <a:pt x="78" y="200"/>
                  </a:lnTo>
                  <a:lnTo>
                    <a:pt x="79" y="202"/>
                  </a:lnTo>
                  <a:lnTo>
                    <a:pt x="79" y="203"/>
                  </a:lnTo>
                  <a:lnTo>
                    <a:pt x="82" y="202"/>
                  </a:lnTo>
                  <a:lnTo>
                    <a:pt x="82" y="202"/>
                  </a:lnTo>
                  <a:lnTo>
                    <a:pt x="85" y="200"/>
                  </a:lnTo>
                  <a:lnTo>
                    <a:pt x="85" y="201"/>
                  </a:lnTo>
                  <a:lnTo>
                    <a:pt x="86" y="201"/>
                  </a:lnTo>
                  <a:lnTo>
                    <a:pt x="87" y="199"/>
                  </a:lnTo>
                  <a:lnTo>
                    <a:pt x="87" y="199"/>
                  </a:lnTo>
                  <a:lnTo>
                    <a:pt x="88" y="199"/>
                  </a:lnTo>
                  <a:lnTo>
                    <a:pt x="89" y="199"/>
                  </a:lnTo>
                  <a:lnTo>
                    <a:pt x="88" y="197"/>
                  </a:lnTo>
                  <a:lnTo>
                    <a:pt x="89" y="197"/>
                  </a:lnTo>
                  <a:lnTo>
                    <a:pt x="89" y="196"/>
                  </a:lnTo>
                  <a:lnTo>
                    <a:pt x="90" y="196"/>
                  </a:lnTo>
                  <a:lnTo>
                    <a:pt x="91" y="196"/>
                  </a:lnTo>
                  <a:lnTo>
                    <a:pt x="92" y="197"/>
                  </a:lnTo>
                  <a:close/>
                </a:path>
              </a:pathLst>
            </a:custGeom>
            <a:noFill/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5" y="649313"/>
              <a:ext cx="335175" cy="478910"/>
            </a:xfrm>
            <a:custGeom>
              <a:avLst/>
              <a:gdLst>
                <a:gd name="T0" fmla="*/ 112 w 121"/>
                <a:gd name="T1" fmla="*/ 135 h 173"/>
                <a:gd name="T2" fmla="*/ 108 w 121"/>
                <a:gd name="T3" fmla="*/ 139 h 173"/>
                <a:gd name="T4" fmla="*/ 100 w 121"/>
                <a:gd name="T5" fmla="*/ 138 h 173"/>
                <a:gd name="T6" fmla="*/ 98 w 121"/>
                <a:gd name="T7" fmla="*/ 133 h 173"/>
                <a:gd name="T8" fmla="*/ 94 w 121"/>
                <a:gd name="T9" fmla="*/ 134 h 173"/>
                <a:gd name="T10" fmla="*/ 92 w 121"/>
                <a:gd name="T11" fmla="*/ 139 h 173"/>
                <a:gd name="T12" fmla="*/ 83 w 121"/>
                <a:gd name="T13" fmla="*/ 145 h 173"/>
                <a:gd name="T14" fmla="*/ 79 w 121"/>
                <a:gd name="T15" fmla="*/ 151 h 173"/>
                <a:gd name="T16" fmla="*/ 86 w 121"/>
                <a:gd name="T17" fmla="*/ 154 h 173"/>
                <a:gd name="T18" fmla="*/ 77 w 121"/>
                <a:gd name="T19" fmla="*/ 158 h 173"/>
                <a:gd name="T20" fmla="*/ 69 w 121"/>
                <a:gd name="T21" fmla="*/ 169 h 173"/>
                <a:gd name="T22" fmla="*/ 65 w 121"/>
                <a:gd name="T23" fmla="*/ 171 h 173"/>
                <a:gd name="T24" fmla="*/ 55 w 121"/>
                <a:gd name="T25" fmla="*/ 170 h 173"/>
                <a:gd name="T26" fmla="*/ 43 w 121"/>
                <a:gd name="T27" fmla="*/ 169 h 173"/>
                <a:gd name="T28" fmla="*/ 36 w 121"/>
                <a:gd name="T29" fmla="*/ 160 h 173"/>
                <a:gd name="T30" fmla="*/ 36 w 121"/>
                <a:gd name="T31" fmla="*/ 150 h 173"/>
                <a:gd name="T32" fmla="*/ 36 w 121"/>
                <a:gd name="T33" fmla="*/ 145 h 173"/>
                <a:gd name="T34" fmla="*/ 35 w 121"/>
                <a:gd name="T35" fmla="*/ 138 h 173"/>
                <a:gd name="T36" fmla="*/ 20 w 121"/>
                <a:gd name="T37" fmla="*/ 125 h 173"/>
                <a:gd name="T38" fmla="*/ 19 w 121"/>
                <a:gd name="T39" fmla="*/ 99 h 173"/>
                <a:gd name="T40" fmla="*/ 12 w 121"/>
                <a:gd name="T41" fmla="*/ 96 h 173"/>
                <a:gd name="T42" fmla="*/ 10 w 121"/>
                <a:gd name="T43" fmla="*/ 90 h 173"/>
                <a:gd name="T44" fmla="*/ 8 w 121"/>
                <a:gd name="T45" fmla="*/ 87 h 173"/>
                <a:gd name="T46" fmla="*/ 11 w 121"/>
                <a:gd name="T47" fmla="*/ 83 h 173"/>
                <a:gd name="T48" fmla="*/ 6 w 121"/>
                <a:gd name="T49" fmla="*/ 76 h 173"/>
                <a:gd name="T50" fmla="*/ 1 w 121"/>
                <a:gd name="T51" fmla="*/ 69 h 173"/>
                <a:gd name="T52" fmla="*/ 3 w 121"/>
                <a:gd name="T53" fmla="*/ 63 h 173"/>
                <a:gd name="T54" fmla="*/ 4 w 121"/>
                <a:gd name="T55" fmla="*/ 56 h 173"/>
                <a:gd name="T56" fmla="*/ 7 w 121"/>
                <a:gd name="T57" fmla="*/ 45 h 173"/>
                <a:gd name="T58" fmla="*/ 13 w 121"/>
                <a:gd name="T59" fmla="*/ 40 h 173"/>
                <a:gd name="T60" fmla="*/ 18 w 121"/>
                <a:gd name="T61" fmla="*/ 36 h 173"/>
                <a:gd name="T62" fmla="*/ 18 w 121"/>
                <a:gd name="T63" fmla="*/ 31 h 173"/>
                <a:gd name="T64" fmla="*/ 25 w 121"/>
                <a:gd name="T65" fmla="*/ 26 h 173"/>
                <a:gd name="T66" fmla="*/ 36 w 121"/>
                <a:gd name="T67" fmla="*/ 20 h 173"/>
                <a:gd name="T68" fmla="*/ 52 w 121"/>
                <a:gd name="T69" fmla="*/ 20 h 173"/>
                <a:gd name="T70" fmla="*/ 62 w 121"/>
                <a:gd name="T71" fmla="*/ 24 h 173"/>
                <a:gd name="T72" fmla="*/ 77 w 121"/>
                <a:gd name="T73" fmla="*/ 20 h 173"/>
                <a:gd name="T74" fmla="*/ 85 w 121"/>
                <a:gd name="T75" fmla="*/ 16 h 173"/>
                <a:gd name="T76" fmla="*/ 97 w 121"/>
                <a:gd name="T77" fmla="*/ 1 h 173"/>
                <a:gd name="T78" fmla="*/ 103 w 121"/>
                <a:gd name="T79" fmla="*/ 5 h 173"/>
                <a:gd name="T80" fmla="*/ 99 w 121"/>
                <a:gd name="T81" fmla="*/ 18 h 173"/>
                <a:gd name="T82" fmla="*/ 91 w 121"/>
                <a:gd name="T83" fmla="*/ 24 h 173"/>
                <a:gd name="T84" fmla="*/ 91 w 121"/>
                <a:gd name="T85" fmla="*/ 33 h 173"/>
                <a:gd name="T86" fmla="*/ 97 w 121"/>
                <a:gd name="T87" fmla="*/ 39 h 173"/>
                <a:gd name="T88" fmla="*/ 94 w 121"/>
                <a:gd name="T89" fmla="*/ 47 h 173"/>
                <a:gd name="T90" fmla="*/ 89 w 121"/>
                <a:gd name="T91" fmla="*/ 53 h 173"/>
                <a:gd name="T92" fmla="*/ 97 w 121"/>
                <a:gd name="T93" fmla="*/ 59 h 173"/>
                <a:gd name="T94" fmla="*/ 102 w 121"/>
                <a:gd name="T95" fmla="*/ 65 h 173"/>
                <a:gd name="T96" fmla="*/ 107 w 121"/>
                <a:gd name="T97" fmla="*/ 72 h 173"/>
                <a:gd name="T98" fmla="*/ 111 w 121"/>
                <a:gd name="T99" fmla="*/ 78 h 173"/>
                <a:gd name="T100" fmla="*/ 113 w 121"/>
                <a:gd name="T101" fmla="*/ 90 h 173"/>
                <a:gd name="T102" fmla="*/ 111 w 121"/>
                <a:gd name="T103" fmla="*/ 97 h 173"/>
                <a:gd name="T104" fmla="*/ 119 w 121"/>
                <a:gd name="T105" fmla="*/ 104 h 173"/>
                <a:gd name="T106" fmla="*/ 114 w 121"/>
                <a:gd name="T107" fmla="*/ 118 h 173"/>
                <a:gd name="T108" fmla="*/ 116 w 121"/>
                <a:gd name="T109" fmla="*/ 126 h 173"/>
                <a:gd name="T110" fmla="*/ 119 w 121"/>
                <a:gd name="T111" fmla="*/ 131 h 173"/>
                <a:gd name="T112" fmla="*/ 117 w 121"/>
                <a:gd name="T113" fmla="*/ 1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" h="173">
                  <a:moveTo>
                    <a:pt x="117" y="133"/>
                  </a:moveTo>
                  <a:lnTo>
                    <a:pt x="116" y="134"/>
                  </a:lnTo>
                  <a:lnTo>
                    <a:pt x="115" y="135"/>
                  </a:lnTo>
                  <a:lnTo>
                    <a:pt x="114" y="134"/>
                  </a:lnTo>
                  <a:lnTo>
                    <a:pt x="113" y="134"/>
                  </a:lnTo>
                  <a:lnTo>
                    <a:pt x="112" y="134"/>
                  </a:lnTo>
                  <a:lnTo>
                    <a:pt x="112" y="135"/>
                  </a:lnTo>
                  <a:lnTo>
                    <a:pt x="111" y="135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0" y="137"/>
                  </a:lnTo>
                  <a:lnTo>
                    <a:pt x="110" y="137"/>
                  </a:lnTo>
                  <a:lnTo>
                    <a:pt x="109" y="139"/>
                  </a:lnTo>
                  <a:lnTo>
                    <a:pt x="108" y="139"/>
                  </a:lnTo>
                  <a:lnTo>
                    <a:pt x="108" y="138"/>
                  </a:lnTo>
                  <a:lnTo>
                    <a:pt x="105" y="140"/>
                  </a:lnTo>
                  <a:lnTo>
                    <a:pt x="105" y="140"/>
                  </a:lnTo>
                  <a:lnTo>
                    <a:pt x="102" y="141"/>
                  </a:lnTo>
                  <a:lnTo>
                    <a:pt x="102" y="140"/>
                  </a:lnTo>
                  <a:lnTo>
                    <a:pt x="101" y="138"/>
                  </a:lnTo>
                  <a:lnTo>
                    <a:pt x="100" y="138"/>
                  </a:lnTo>
                  <a:lnTo>
                    <a:pt x="99" y="138"/>
                  </a:lnTo>
                  <a:lnTo>
                    <a:pt x="97" y="138"/>
                  </a:lnTo>
                  <a:lnTo>
                    <a:pt x="96" y="137"/>
                  </a:lnTo>
                  <a:lnTo>
                    <a:pt x="97" y="136"/>
                  </a:lnTo>
                  <a:lnTo>
                    <a:pt x="99" y="135"/>
                  </a:lnTo>
                  <a:lnTo>
                    <a:pt x="99" y="134"/>
                  </a:lnTo>
                  <a:lnTo>
                    <a:pt x="98" y="133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6" y="133"/>
                  </a:lnTo>
                  <a:lnTo>
                    <a:pt x="95" y="133"/>
                  </a:lnTo>
                  <a:lnTo>
                    <a:pt x="94" y="133"/>
                  </a:lnTo>
                  <a:lnTo>
                    <a:pt x="94" y="133"/>
                  </a:lnTo>
                  <a:lnTo>
                    <a:pt x="94" y="134"/>
                  </a:lnTo>
                  <a:lnTo>
                    <a:pt x="93" y="134"/>
                  </a:lnTo>
                  <a:lnTo>
                    <a:pt x="93" y="134"/>
                  </a:lnTo>
                  <a:lnTo>
                    <a:pt x="92" y="135"/>
                  </a:lnTo>
                  <a:lnTo>
                    <a:pt x="93" y="136"/>
                  </a:lnTo>
                  <a:lnTo>
                    <a:pt x="92" y="137"/>
                  </a:lnTo>
                  <a:lnTo>
                    <a:pt x="93" y="138"/>
                  </a:lnTo>
                  <a:lnTo>
                    <a:pt x="92" y="139"/>
                  </a:lnTo>
                  <a:lnTo>
                    <a:pt x="93" y="139"/>
                  </a:lnTo>
                  <a:lnTo>
                    <a:pt x="94" y="140"/>
                  </a:lnTo>
                  <a:lnTo>
                    <a:pt x="92" y="143"/>
                  </a:lnTo>
                  <a:lnTo>
                    <a:pt x="91" y="142"/>
                  </a:lnTo>
                  <a:lnTo>
                    <a:pt x="88" y="145"/>
                  </a:lnTo>
                  <a:lnTo>
                    <a:pt x="85" y="146"/>
                  </a:lnTo>
                  <a:lnTo>
                    <a:pt x="83" y="145"/>
                  </a:lnTo>
                  <a:lnTo>
                    <a:pt x="83" y="145"/>
                  </a:lnTo>
                  <a:lnTo>
                    <a:pt x="80" y="145"/>
                  </a:lnTo>
                  <a:lnTo>
                    <a:pt x="80" y="145"/>
                  </a:lnTo>
                  <a:lnTo>
                    <a:pt x="78" y="145"/>
                  </a:lnTo>
                  <a:lnTo>
                    <a:pt x="80" y="146"/>
                  </a:lnTo>
                  <a:lnTo>
                    <a:pt x="78" y="150"/>
                  </a:lnTo>
                  <a:lnTo>
                    <a:pt x="79" y="151"/>
                  </a:lnTo>
                  <a:lnTo>
                    <a:pt x="80" y="151"/>
                  </a:lnTo>
                  <a:lnTo>
                    <a:pt x="82" y="153"/>
                  </a:lnTo>
                  <a:lnTo>
                    <a:pt x="83" y="153"/>
                  </a:lnTo>
                  <a:lnTo>
                    <a:pt x="83" y="153"/>
                  </a:lnTo>
                  <a:lnTo>
                    <a:pt x="86" y="153"/>
                  </a:lnTo>
                  <a:lnTo>
                    <a:pt x="86" y="153"/>
                  </a:lnTo>
                  <a:lnTo>
                    <a:pt x="86" y="154"/>
                  </a:lnTo>
                  <a:lnTo>
                    <a:pt x="83" y="156"/>
                  </a:lnTo>
                  <a:lnTo>
                    <a:pt x="83" y="156"/>
                  </a:lnTo>
                  <a:lnTo>
                    <a:pt x="82" y="159"/>
                  </a:lnTo>
                  <a:lnTo>
                    <a:pt x="81" y="158"/>
                  </a:lnTo>
                  <a:lnTo>
                    <a:pt x="80" y="160"/>
                  </a:lnTo>
                  <a:lnTo>
                    <a:pt x="78" y="161"/>
                  </a:lnTo>
                  <a:lnTo>
                    <a:pt x="77" y="158"/>
                  </a:lnTo>
                  <a:lnTo>
                    <a:pt x="75" y="159"/>
                  </a:lnTo>
                  <a:lnTo>
                    <a:pt x="76" y="162"/>
                  </a:lnTo>
                  <a:lnTo>
                    <a:pt x="77" y="164"/>
                  </a:lnTo>
                  <a:lnTo>
                    <a:pt x="76" y="165"/>
                  </a:lnTo>
                  <a:lnTo>
                    <a:pt x="75" y="165"/>
                  </a:lnTo>
                  <a:lnTo>
                    <a:pt x="72" y="165"/>
                  </a:lnTo>
                  <a:lnTo>
                    <a:pt x="69" y="169"/>
                  </a:lnTo>
                  <a:lnTo>
                    <a:pt x="68" y="169"/>
                  </a:lnTo>
                  <a:lnTo>
                    <a:pt x="68" y="169"/>
                  </a:lnTo>
                  <a:lnTo>
                    <a:pt x="67" y="169"/>
                  </a:lnTo>
                  <a:lnTo>
                    <a:pt x="67" y="171"/>
                  </a:lnTo>
                  <a:lnTo>
                    <a:pt x="66" y="171"/>
                  </a:lnTo>
                  <a:lnTo>
                    <a:pt x="65" y="173"/>
                  </a:lnTo>
                  <a:lnTo>
                    <a:pt x="65" y="171"/>
                  </a:lnTo>
                  <a:lnTo>
                    <a:pt x="64" y="170"/>
                  </a:lnTo>
                  <a:lnTo>
                    <a:pt x="64" y="171"/>
                  </a:lnTo>
                  <a:lnTo>
                    <a:pt x="62" y="172"/>
                  </a:lnTo>
                  <a:lnTo>
                    <a:pt x="61" y="172"/>
                  </a:lnTo>
                  <a:lnTo>
                    <a:pt x="59" y="170"/>
                  </a:lnTo>
                  <a:lnTo>
                    <a:pt x="56" y="170"/>
                  </a:lnTo>
                  <a:lnTo>
                    <a:pt x="55" y="170"/>
                  </a:lnTo>
                  <a:lnTo>
                    <a:pt x="51" y="172"/>
                  </a:lnTo>
                  <a:lnTo>
                    <a:pt x="49" y="173"/>
                  </a:lnTo>
                  <a:lnTo>
                    <a:pt x="47" y="170"/>
                  </a:lnTo>
                  <a:lnTo>
                    <a:pt x="47" y="169"/>
                  </a:lnTo>
                  <a:lnTo>
                    <a:pt x="45" y="168"/>
                  </a:lnTo>
                  <a:lnTo>
                    <a:pt x="44" y="168"/>
                  </a:lnTo>
                  <a:lnTo>
                    <a:pt x="43" y="169"/>
                  </a:lnTo>
                  <a:lnTo>
                    <a:pt x="41" y="165"/>
                  </a:lnTo>
                  <a:lnTo>
                    <a:pt x="36" y="168"/>
                  </a:lnTo>
                  <a:lnTo>
                    <a:pt x="36" y="167"/>
                  </a:lnTo>
                  <a:lnTo>
                    <a:pt x="34" y="166"/>
                  </a:lnTo>
                  <a:lnTo>
                    <a:pt x="33" y="164"/>
                  </a:lnTo>
                  <a:lnTo>
                    <a:pt x="36" y="161"/>
                  </a:lnTo>
                  <a:lnTo>
                    <a:pt x="36" y="160"/>
                  </a:lnTo>
                  <a:lnTo>
                    <a:pt x="34" y="158"/>
                  </a:lnTo>
                  <a:lnTo>
                    <a:pt x="37" y="156"/>
                  </a:lnTo>
                  <a:lnTo>
                    <a:pt x="34" y="154"/>
                  </a:lnTo>
                  <a:lnTo>
                    <a:pt x="36" y="152"/>
                  </a:lnTo>
                  <a:lnTo>
                    <a:pt x="35" y="151"/>
                  </a:lnTo>
                  <a:lnTo>
                    <a:pt x="36" y="151"/>
                  </a:lnTo>
                  <a:lnTo>
                    <a:pt x="36" y="150"/>
                  </a:lnTo>
                  <a:lnTo>
                    <a:pt x="36" y="150"/>
                  </a:lnTo>
                  <a:lnTo>
                    <a:pt x="39" y="148"/>
                  </a:lnTo>
                  <a:lnTo>
                    <a:pt x="39" y="149"/>
                  </a:lnTo>
                  <a:lnTo>
                    <a:pt x="39" y="149"/>
                  </a:lnTo>
                  <a:lnTo>
                    <a:pt x="38" y="147"/>
                  </a:lnTo>
                  <a:lnTo>
                    <a:pt x="39" y="147"/>
                  </a:lnTo>
                  <a:lnTo>
                    <a:pt x="36" y="145"/>
                  </a:lnTo>
                  <a:lnTo>
                    <a:pt x="37" y="144"/>
                  </a:lnTo>
                  <a:lnTo>
                    <a:pt x="36" y="143"/>
                  </a:lnTo>
                  <a:lnTo>
                    <a:pt x="37" y="142"/>
                  </a:lnTo>
                  <a:lnTo>
                    <a:pt x="36" y="142"/>
                  </a:lnTo>
                  <a:lnTo>
                    <a:pt x="34" y="139"/>
                  </a:lnTo>
                  <a:lnTo>
                    <a:pt x="36" y="139"/>
                  </a:lnTo>
                  <a:lnTo>
                    <a:pt x="35" y="138"/>
                  </a:lnTo>
                  <a:lnTo>
                    <a:pt x="34" y="136"/>
                  </a:lnTo>
                  <a:lnTo>
                    <a:pt x="34" y="135"/>
                  </a:lnTo>
                  <a:lnTo>
                    <a:pt x="34" y="134"/>
                  </a:lnTo>
                  <a:lnTo>
                    <a:pt x="31" y="134"/>
                  </a:lnTo>
                  <a:lnTo>
                    <a:pt x="28" y="134"/>
                  </a:lnTo>
                  <a:lnTo>
                    <a:pt x="25" y="130"/>
                  </a:lnTo>
                  <a:lnTo>
                    <a:pt x="20" y="125"/>
                  </a:lnTo>
                  <a:lnTo>
                    <a:pt x="20" y="124"/>
                  </a:lnTo>
                  <a:lnTo>
                    <a:pt x="20" y="123"/>
                  </a:lnTo>
                  <a:lnTo>
                    <a:pt x="20" y="120"/>
                  </a:lnTo>
                  <a:lnTo>
                    <a:pt x="19" y="111"/>
                  </a:lnTo>
                  <a:lnTo>
                    <a:pt x="16" y="107"/>
                  </a:lnTo>
                  <a:lnTo>
                    <a:pt x="17" y="102"/>
                  </a:lnTo>
                  <a:lnTo>
                    <a:pt x="19" y="99"/>
                  </a:lnTo>
                  <a:lnTo>
                    <a:pt x="17" y="98"/>
                  </a:lnTo>
                  <a:lnTo>
                    <a:pt x="18" y="97"/>
                  </a:lnTo>
                  <a:lnTo>
                    <a:pt x="18" y="96"/>
                  </a:lnTo>
                  <a:lnTo>
                    <a:pt x="17" y="96"/>
                  </a:lnTo>
                  <a:lnTo>
                    <a:pt x="17" y="97"/>
                  </a:lnTo>
                  <a:lnTo>
                    <a:pt x="14" y="97"/>
                  </a:lnTo>
                  <a:lnTo>
                    <a:pt x="12" y="96"/>
                  </a:lnTo>
                  <a:lnTo>
                    <a:pt x="12" y="95"/>
                  </a:lnTo>
                  <a:lnTo>
                    <a:pt x="12" y="94"/>
                  </a:lnTo>
                  <a:lnTo>
                    <a:pt x="11" y="92"/>
                  </a:lnTo>
                  <a:lnTo>
                    <a:pt x="12" y="91"/>
                  </a:lnTo>
                  <a:lnTo>
                    <a:pt x="12" y="91"/>
                  </a:lnTo>
                  <a:lnTo>
                    <a:pt x="11" y="91"/>
                  </a:lnTo>
                  <a:lnTo>
                    <a:pt x="10" y="90"/>
                  </a:lnTo>
                  <a:lnTo>
                    <a:pt x="9" y="91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11" y="88"/>
                  </a:lnTo>
                  <a:lnTo>
                    <a:pt x="9" y="88"/>
                  </a:lnTo>
                  <a:lnTo>
                    <a:pt x="9" y="88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9" y="87"/>
                  </a:lnTo>
                  <a:lnTo>
                    <a:pt x="9" y="85"/>
                  </a:lnTo>
                  <a:lnTo>
                    <a:pt x="11" y="85"/>
                  </a:lnTo>
                  <a:lnTo>
                    <a:pt x="10" y="85"/>
                  </a:lnTo>
                  <a:lnTo>
                    <a:pt x="10" y="84"/>
                  </a:lnTo>
                  <a:lnTo>
                    <a:pt x="11" y="83"/>
                  </a:lnTo>
                  <a:lnTo>
                    <a:pt x="12" y="82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7" y="78"/>
                  </a:lnTo>
                  <a:lnTo>
                    <a:pt x="6" y="78"/>
                  </a:lnTo>
                  <a:lnTo>
                    <a:pt x="5" y="77"/>
                  </a:lnTo>
                  <a:lnTo>
                    <a:pt x="6" y="76"/>
                  </a:lnTo>
                  <a:lnTo>
                    <a:pt x="6" y="75"/>
                  </a:lnTo>
                  <a:lnTo>
                    <a:pt x="3" y="74"/>
                  </a:lnTo>
                  <a:lnTo>
                    <a:pt x="2" y="74"/>
                  </a:lnTo>
                  <a:lnTo>
                    <a:pt x="1" y="74"/>
                  </a:lnTo>
                  <a:lnTo>
                    <a:pt x="1" y="73"/>
                  </a:lnTo>
                  <a:lnTo>
                    <a:pt x="1" y="72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1" y="67"/>
                  </a:lnTo>
                  <a:lnTo>
                    <a:pt x="0" y="65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3" y="65"/>
                  </a:lnTo>
                  <a:lnTo>
                    <a:pt x="3" y="63"/>
                  </a:lnTo>
                  <a:lnTo>
                    <a:pt x="4" y="62"/>
                  </a:lnTo>
                  <a:lnTo>
                    <a:pt x="5" y="60"/>
                  </a:lnTo>
                  <a:lnTo>
                    <a:pt x="3" y="59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3" y="56"/>
                  </a:lnTo>
                  <a:lnTo>
                    <a:pt x="4" y="56"/>
                  </a:lnTo>
                  <a:lnTo>
                    <a:pt x="6" y="56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4" y="50"/>
                  </a:lnTo>
                  <a:lnTo>
                    <a:pt x="5" y="47"/>
                  </a:lnTo>
                  <a:lnTo>
                    <a:pt x="7" y="46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9" y="42"/>
                  </a:lnTo>
                  <a:lnTo>
                    <a:pt x="11" y="40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3" y="40"/>
                  </a:lnTo>
                  <a:lnTo>
                    <a:pt x="13" y="39"/>
                  </a:lnTo>
                  <a:lnTo>
                    <a:pt x="14" y="38"/>
                  </a:lnTo>
                  <a:lnTo>
                    <a:pt x="13" y="36"/>
                  </a:lnTo>
                  <a:lnTo>
                    <a:pt x="15" y="34"/>
                  </a:lnTo>
                  <a:lnTo>
                    <a:pt x="17" y="35"/>
                  </a:lnTo>
                  <a:lnTo>
                    <a:pt x="17" y="36"/>
                  </a:lnTo>
                  <a:lnTo>
                    <a:pt x="18" y="36"/>
                  </a:lnTo>
                  <a:lnTo>
                    <a:pt x="18" y="35"/>
                  </a:lnTo>
                  <a:lnTo>
                    <a:pt x="18" y="34"/>
                  </a:lnTo>
                  <a:lnTo>
                    <a:pt x="18" y="31"/>
                  </a:lnTo>
                  <a:lnTo>
                    <a:pt x="17" y="31"/>
                  </a:lnTo>
                  <a:lnTo>
                    <a:pt x="17" y="30"/>
                  </a:lnTo>
                  <a:lnTo>
                    <a:pt x="18" y="31"/>
                  </a:lnTo>
                  <a:lnTo>
                    <a:pt x="18" y="31"/>
                  </a:lnTo>
                  <a:lnTo>
                    <a:pt x="20" y="31"/>
                  </a:lnTo>
                  <a:lnTo>
                    <a:pt x="20" y="29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4" y="29"/>
                  </a:lnTo>
                  <a:lnTo>
                    <a:pt x="23" y="28"/>
                  </a:lnTo>
                  <a:lnTo>
                    <a:pt x="25" y="26"/>
                  </a:lnTo>
                  <a:lnTo>
                    <a:pt x="28" y="26"/>
                  </a:lnTo>
                  <a:lnTo>
                    <a:pt x="30" y="26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6" y="20"/>
                  </a:lnTo>
                  <a:lnTo>
                    <a:pt x="42" y="20"/>
                  </a:lnTo>
                  <a:lnTo>
                    <a:pt x="46" y="21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4" y="20"/>
                  </a:lnTo>
                  <a:lnTo>
                    <a:pt x="55" y="20"/>
                  </a:lnTo>
                  <a:lnTo>
                    <a:pt x="56" y="21"/>
                  </a:lnTo>
                  <a:lnTo>
                    <a:pt x="57" y="24"/>
                  </a:lnTo>
                  <a:lnTo>
                    <a:pt x="58" y="26"/>
                  </a:lnTo>
                  <a:lnTo>
                    <a:pt x="60" y="24"/>
                  </a:lnTo>
                  <a:lnTo>
                    <a:pt x="62" y="24"/>
                  </a:lnTo>
                  <a:lnTo>
                    <a:pt x="64" y="24"/>
                  </a:lnTo>
                  <a:lnTo>
                    <a:pt x="66" y="23"/>
                  </a:lnTo>
                  <a:lnTo>
                    <a:pt x="70" y="23"/>
                  </a:lnTo>
                  <a:lnTo>
                    <a:pt x="72" y="22"/>
                  </a:lnTo>
                  <a:lnTo>
                    <a:pt x="74" y="22"/>
                  </a:lnTo>
                  <a:lnTo>
                    <a:pt x="75" y="21"/>
                  </a:lnTo>
                  <a:lnTo>
                    <a:pt x="77" y="20"/>
                  </a:lnTo>
                  <a:lnTo>
                    <a:pt x="76" y="19"/>
                  </a:lnTo>
                  <a:lnTo>
                    <a:pt x="77" y="18"/>
                  </a:lnTo>
                  <a:lnTo>
                    <a:pt x="78" y="17"/>
                  </a:lnTo>
                  <a:lnTo>
                    <a:pt x="81" y="15"/>
                  </a:lnTo>
                  <a:lnTo>
                    <a:pt x="83" y="15"/>
                  </a:lnTo>
                  <a:lnTo>
                    <a:pt x="84" y="16"/>
                  </a:lnTo>
                  <a:lnTo>
                    <a:pt x="85" y="16"/>
                  </a:lnTo>
                  <a:lnTo>
                    <a:pt x="86" y="13"/>
                  </a:lnTo>
                  <a:lnTo>
                    <a:pt x="88" y="12"/>
                  </a:lnTo>
                  <a:lnTo>
                    <a:pt x="88" y="12"/>
                  </a:lnTo>
                  <a:lnTo>
                    <a:pt x="91" y="9"/>
                  </a:lnTo>
                  <a:lnTo>
                    <a:pt x="93" y="7"/>
                  </a:lnTo>
                  <a:lnTo>
                    <a:pt x="95" y="4"/>
                  </a:lnTo>
                  <a:lnTo>
                    <a:pt x="97" y="1"/>
                  </a:lnTo>
                  <a:lnTo>
                    <a:pt x="98" y="0"/>
                  </a:lnTo>
                  <a:lnTo>
                    <a:pt x="99" y="1"/>
                  </a:lnTo>
                  <a:lnTo>
                    <a:pt x="99" y="1"/>
                  </a:lnTo>
                  <a:lnTo>
                    <a:pt x="100" y="1"/>
                  </a:lnTo>
                  <a:lnTo>
                    <a:pt x="102" y="3"/>
                  </a:lnTo>
                  <a:lnTo>
                    <a:pt x="102" y="4"/>
                  </a:lnTo>
                  <a:lnTo>
                    <a:pt x="103" y="5"/>
                  </a:lnTo>
                  <a:lnTo>
                    <a:pt x="104" y="7"/>
                  </a:lnTo>
                  <a:lnTo>
                    <a:pt x="105" y="10"/>
                  </a:lnTo>
                  <a:lnTo>
                    <a:pt x="105" y="13"/>
                  </a:lnTo>
                  <a:lnTo>
                    <a:pt x="105" y="15"/>
                  </a:lnTo>
                  <a:lnTo>
                    <a:pt x="102" y="18"/>
                  </a:lnTo>
                  <a:lnTo>
                    <a:pt x="101" y="19"/>
                  </a:lnTo>
                  <a:lnTo>
                    <a:pt x="99" y="18"/>
                  </a:lnTo>
                  <a:lnTo>
                    <a:pt x="97" y="18"/>
                  </a:lnTo>
                  <a:lnTo>
                    <a:pt x="95" y="19"/>
                  </a:lnTo>
                  <a:lnTo>
                    <a:pt x="95" y="20"/>
                  </a:lnTo>
                  <a:lnTo>
                    <a:pt x="93" y="19"/>
                  </a:lnTo>
                  <a:lnTo>
                    <a:pt x="93" y="20"/>
                  </a:lnTo>
                  <a:lnTo>
                    <a:pt x="94" y="23"/>
                  </a:lnTo>
                  <a:lnTo>
                    <a:pt x="91" y="24"/>
                  </a:lnTo>
                  <a:lnTo>
                    <a:pt x="90" y="26"/>
                  </a:lnTo>
                  <a:lnTo>
                    <a:pt x="90" y="26"/>
                  </a:lnTo>
                  <a:lnTo>
                    <a:pt x="89" y="26"/>
                  </a:lnTo>
                  <a:lnTo>
                    <a:pt x="88" y="28"/>
                  </a:lnTo>
                  <a:lnTo>
                    <a:pt x="87" y="28"/>
                  </a:lnTo>
                  <a:lnTo>
                    <a:pt x="86" y="29"/>
                  </a:lnTo>
                  <a:lnTo>
                    <a:pt x="91" y="33"/>
                  </a:lnTo>
                  <a:lnTo>
                    <a:pt x="91" y="35"/>
                  </a:lnTo>
                  <a:lnTo>
                    <a:pt x="91" y="36"/>
                  </a:lnTo>
                  <a:lnTo>
                    <a:pt x="93" y="37"/>
                  </a:lnTo>
                  <a:lnTo>
                    <a:pt x="94" y="37"/>
                  </a:lnTo>
                  <a:lnTo>
                    <a:pt x="95" y="37"/>
                  </a:lnTo>
                  <a:lnTo>
                    <a:pt x="95" y="38"/>
                  </a:lnTo>
                  <a:lnTo>
                    <a:pt x="97" y="39"/>
                  </a:lnTo>
                  <a:lnTo>
                    <a:pt x="99" y="40"/>
                  </a:lnTo>
                  <a:lnTo>
                    <a:pt x="97" y="42"/>
                  </a:lnTo>
                  <a:lnTo>
                    <a:pt x="94" y="43"/>
                  </a:lnTo>
                  <a:lnTo>
                    <a:pt x="95" y="45"/>
                  </a:lnTo>
                  <a:lnTo>
                    <a:pt x="94" y="45"/>
                  </a:lnTo>
                  <a:lnTo>
                    <a:pt x="94" y="46"/>
                  </a:lnTo>
                  <a:lnTo>
                    <a:pt x="94" y="47"/>
                  </a:lnTo>
                  <a:lnTo>
                    <a:pt x="93" y="47"/>
                  </a:lnTo>
                  <a:lnTo>
                    <a:pt x="92" y="47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89" y="49"/>
                  </a:lnTo>
                  <a:lnTo>
                    <a:pt x="87" y="50"/>
                  </a:lnTo>
                  <a:lnTo>
                    <a:pt x="89" y="53"/>
                  </a:lnTo>
                  <a:lnTo>
                    <a:pt x="90" y="54"/>
                  </a:lnTo>
                  <a:lnTo>
                    <a:pt x="89" y="55"/>
                  </a:lnTo>
                  <a:lnTo>
                    <a:pt x="92" y="55"/>
                  </a:lnTo>
                  <a:lnTo>
                    <a:pt x="95" y="56"/>
                  </a:lnTo>
                  <a:lnTo>
                    <a:pt x="95" y="56"/>
                  </a:lnTo>
                  <a:lnTo>
                    <a:pt x="97" y="58"/>
                  </a:lnTo>
                  <a:lnTo>
                    <a:pt x="97" y="59"/>
                  </a:lnTo>
                  <a:lnTo>
                    <a:pt x="103" y="60"/>
                  </a:lnTo>
                  <a:lnTo>
                    <a:pt x="103" y="61"/>
                  </a:lnTo>
                  <a:lnTo>
                    <a:pt x="102" y="61"/>
                  </a:lnTo>
                  <a:lnTo>
                    <a:pt x="102" y="62"/>
                  </a:lnTo>
                  <a:lnTo>
                    <a:pt x="101" y="62"/>
                  </a:lnTo>
                  <a:lnTo>
                    <a:pt x="102" y="64"/>
                  </a:lnTo>
                  <a:lnTo>
                    <a:pt x="102" y="65"/>
                  </a:lnTo>
                  <a:lnTo>
                    <a:pt x="104" y="65"/>
                  </a:lnTo>
                  <a:lnTo>
                    <a:pt x="104" y="66"/>
                  </a:lnTo>
                  <a:lnTo>
                    <a:pt x="104" y="67"/>
                  </a:lnTo>
                  <a:lnTo>
                    <a:pt x="106" y="69"/>
                  </a:lnTo>
                  <a:lnTo>
                    <a:pt x="107" y="69"/>
                  </a:lnTo>
                  <a:lnTo>
                    <a:pt x="106" y="70"/>
                  </a:lnTo>
                  <a:lnTo>
                    <a:pt x="107" y="72"/>
                  </a:lnTo>
                  <a:lnTo>
                    <a:pt x="108" y="73"/>
                  </a:lnTo>
                  <a:lnTo>
                    <a:pt x="107" y="74"/>
                  </a:lnTo>
                  <a:lnTo>
                    <a:pt x="108" y="76"/>
                  </a:lnTo>
                  <a:lnTo>
                    <a:pt x="108" y="77"/>
                  </a:lnTo>
                  <a:lnTo>
                    <a:pt x="108" y="78"/>
                  </a:lnTo>
                  <a:lnTo>
                    <a:pt x="109" y="79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8"/>
                  </a:lnTo>
                  <a:lnTo>
                    <a:pt x="115" y="83"/>
                  </a:lnTo>
                  <a:lnTo>
                    <a:pt x="114" y="83"/>
                  </a:lnTo>
                  <a:lnTo>
                    <a:pt x="116" y="85"/>
                  </a:lnTo>
                  <a:lnTo>
                    <a:pt x="115" y="88"/>
                  </a:lnTo>
                  <a:lnTo>
                    <a:pt x="113" y="90"/>
                  </a:lnTo>
                  <a:lnTo>
                    <a:pt x="113" y="92"/>
                  </a:lnTo>
                  <a:lnTo>
                    <a:pt x="112" y="92"/>
                  </a:lnTo>
                  <a:lnTo>
                    <a:pt x="111" y="91"/>
                  </a:lnTo>
                  <a:lnTo>
                    <a:pt x="110" y="93"/>
                  </a:lnTo>
                  <a:lnTo>
                    <a:pt x="112" y="96"/>
                  </a:lnTo>
                  <a:lnTo>
                    <a:pt x="111" y="96"/>
                  </a:lnTo>
                  <a:lnTo>
                    <a:pt x="111" y="97"/>
                  </a:lnTo>
                  <a:lnTo>
                    <a:pt x="112" y="97"/>
                  </a:lnTo>
                  <a:lnTo>
                    <a:pt x="113" y="96"/>
                  </a:lnTo>
                  <a:lnTo>
                    <a:pt x="114" y="100"/>
                  </a:lnTo>
                  <a:lnTo>
                    <a:pt x="117" y="102"/>
                  </a:lnTo>
                  <a:lnTo>
                    <a:pt x="118" y="103"/>
                  </a:lnTo>
                  <a:lnTo>
                    <a:pt x="119" y="102"/>
                  </a:lnTo>
                  <a:lnTo>
                    <a:pt x="119" y="104"/>
                  </a:lnTo>
                  <a:lnTo>
                    <a:pt x="121" y="105"/>
                  </a:lnTo>
                  <a:lnTo>
                    <a:pt x="114" y="112"/>
                  </a:lnTo>
                  <a:lnTo>
                    <a:pt x="113" y="114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2" y="116"/>
                  </a:lnTo>
                  <a:lnTo>
                    <a:pt x="114" y="118"/>
                  </a:lnTo>
                  <a:lnTo>
                    <a:pt x="115" y="118"/>
                  </a:lnTo>
                  <a:lnTo>
                    <a:pt x="116" y="118"/>
                  </a:lnTo>
                  <a:lnTo>
                    <a:pt x="119" y="120"/>
                  </a:lnTo>
                  <a:lnTo>
                    <a:pt x="121" y="120"/>
                  </a:lnTo>
                  <a:lnTo>
                    <a:pt x="119" y="123"/>
                  </a:lnTo>
                  <a:lnTo>
                    <a:pt x="116" y="125"/>
                  </a:lnTo>
                  <a:lnTo>
                    <a:pt x="116" y="126"/>
                  </a:lnTo>
                  <a:lnTo>
                    <a:pt x="117" y="126"/>
                  </a:lnTo>
                  <a:lnTo>
                    <a:pt x="119" y="127"/>
                  </a:lnTo>
                  <a:lnTo>
                    <a:pt x="120" y="126"/>
                  </a:lnTo>
                  <a:lnTo>
                    <a:pt x="121" y="128"/>
                  </a:lnTo>
                  <a:lnTo>
                    <a:pt x="121" y="128"/>
                  </a:lnTo>
                  <a:lnTo>
                    <a:pt x="119" y="128"/>
                  </a:lnTo>
                  <a:lnTo>
                    <a:pt x="119" y="131"/>
                  </a:lnTo>
                  <a:lnTo>
                    <a:pt x="120" y="131"/>
                  </a:lnTo>
                  <a:lnTo>
                    <a:pt x="119" y="134"/>
                  </a:lnTo>
                  <a:lnTo>
                    <a:pt x="119" y="133"/>
                  </a:lnTo>
                  <a:lnTo>
                    <a:pt x="119" y="134"/>
                  </a:lnTo>
                  <a:lnTo>
                    <a:pt x="118" y="134"/>
                  </a:lnTo>
                  <a:lnTo>
                    <a:pt x="117" y="134"/>
                  </a:lnTo>
                  <a:lnTo>
                    <a:pt x="117" y="133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1702793" y="497015"/>
              <a:ext cx="1105220" cy="551085"/>
            </a:xfrm>
            <a:custGeom>
              <a:avLst/>
              <a:gdLst>
                <a:gd name="T0" fmla="*/ 0 w 399"/>
                <a:gd name="T1" fmla="*/ 67 h 199"/>
                <a:gd name="T2" fmla="*/ 10 w 399"/>
                <a:gd name="T3" fmla="*/ 46 h 199"/>
                <a:gd name="T4" fmla="*/ 23 w 399"/>
                <a:gd name="T5" fmla="*/ 32 h 199"/>
                <a:gd name="T6" fmla="*/ 25 w 399"/>
                <a:gd name="T7" fmla="*/ 18 h 199"/>
                <a:gd name="T8" fmla="*/ 43 w 399"/>
                <a:gd name="T9" fmla="*/ 7 h 199"/>
                <a:gd name="T10" fmla="*/ 57 w 399"/>
                <a:gd name="T11" fmla="*/ 11 h 199"/>
                <a:gd name="T12" fmla="*/ 63 w 399"/>
                <a:gd name="T13" fmla="*/ 7 h 199"/>
                <a:gd name="T14" fmla="*/ 69 w 399"/>
                <a:gd name="T15" fmla="*/ 8 h 199"/>
                <a:gd name="T16" fmla="*/ 93 w 399"/>
                <a:gd name="T17" fmla="*/ 17 h 199"/>
                <a:gd name="T18" fmla="*/ 108 w 399"/>
                <a:gd name="T19" fmla="*/ 16 h 199"/>
                <a:gd name="T20" fmla="*/ 111 w 399"/>
                <a:gd name="T21" fmla="*/ 8 h 199"/>
                <a:gd name="T22" fmla="*/ 120 w 399"/>
                <a:gd name="T23" fmla="*/ 16 h 199"/>
                <a:gd name="T24" fmla="*/ 136 w 399"/>
                <a:gd name="T25" fmla="*/ 19 h 199"/>
                <a:gd name="T26" fmla="*/ 149 w 399"/>
                <a:gd name="T27" fmla="*/ 24 h 199"/>
                <a:gd name="T28" fmla="*/ 163 w 399"/>
                <a:gd name="T29" fmla="*/ 38 h 199"/>
                <a:gd name="T30" fmla="*/ 185 w 399"/>
                <a:gd name="T31" fmla="*/ 43 h 199"/>
                <a:gd name="T32" fmla="*/ 197 w 399"/>
                <a:gd name="T33" fmla="*/ 50 h 199"/>
                <a:gd name="T34" fmla="*/ 203 w 399"/>
                <a:gd name="T35" fmla="*/ 63 h 199"/>
                <a:gd name="T36" fmla="*/ 210 w 399"/>
                <a:gd name="T37" fmla="*/ 56 h 199"/>
                <a:gd name="T38" fmla="*/ 222 w 399"/>
                <a:gd name="T39" fmla="*/ 46 h 199"/>
                <a:gd name="T40" fmla="*/ 230 w 399"/>
                <a:gd name="T41" fmla="*/ 48 h 199"/>
                <a:gd name="T42" fmla="*/ 241 w 399"/>
                <a:gd name="T43" fmla="*/ 59 h 199"/>
                <a:gd name="T44" fmla="*/ 252 w 399"/>
                <a:gd name="T45" fmla="*/ 72 h 199"/>
                <a:gd name="T46" fmla="*/ 280 w 399"/>
                <a:gd name="T47" fmla="*/ 78 h 199"/>
                <a:gd name="T48" fmla="*/ 293 w 399"/>
                <a:gd name="T49" fmla="*/ 64 h 199"/>
                <a:gd name="T50" fmla="*/ 291 w 399"/>
                <a:gd name="T51" fmla="*/ 46 h 199"/>
                <a:gd name="T52" fmla="*/ 307 w 399"/>
                <a:gd name="T53" fmla="*/ 47 h 199"/>
                <a:gd name="T54" fmla="*/ 329 w 399"/>
                <a:gd name="T55" fmla="*/ 60 h 199"/>
                <a:gd name="T56" fmla="*/ 353 w 399"/>
                <a:gd name="T57" fmla="*/ 49 h 199"/>
                <a:gd name="T58" fmla="*/ 370 w 399"/>
                <a:gd name="T59" fmla="*/ 38 h 199"/>
                <a:gd name="T60" fmla="*/ 385 w 399"/>
                <a:gd name="T61" fmla="*/ 56 h 199"/>
                <a:gd name="T62" fmla="*/ 399 w 399"/>
                <a:gd name="T63" fmla="*/ 68 h 199"/>
                <a:gd name="T64" fmla="*/ 394 w 399"/>
                <a:gd name="T65" fmla="*/ 94 h 199"/>
                <a:gd name="T66" fmla="*/ 379 w 399"/>
                <a:gd name="T67" fmla="*/ 112 h 199"/>
                <a:gd name="T68" fmla="*/ 362 w 399"/>
                <a:gd name="T69" fmla="*/ 126 h 199"/>
                <a:gd name="T70" fmla="*/ 350 w 399"/>
                <a:gd name="T71" fmla="*/ 178 h 199"/>
                <a:gd name="T72" fmla="*/ 342 w 399"/>
                <a:gd name="T73" fmla="*/ 189 h 199"/>
                <a:gd name="T74" fmla="*/ 333 w 399"/>
                <a:gd name="T75" fmla="*/ 186 h 199"/>
                <a:gd name="T76" fmla="*/ 317 w 399"/>
                <a:gd name="T77" fmla="*/ 186 h 199"/>
                <a:gd name="T78" fmla="*/ 306 w 399"/>
                <a:gd name="T79" fmla="*/ 189 h 199"/>
                <a:gd name="T80" fmla="*/ 300 w 399"/>
                <a:gd name="T81" fmla="*/ 192 h 199"/>
                <a:gd name="T82" fmla="*/ 289 w 399"/>
                <a:gd name="T83" fmla="*/ 197 h 199"/>
                <a:gd name="T84" fmla="*/ 272 w 399"/>
                <a:gd name="T85" fmla="*/ 186 h 199"/>
                <a:gd name="T86" fmla="*/ 262 w 399"/>
                <a:gd name="T87" fmla="*/ 170 h 199"/>
                <a:gd name="T88" fmla="*/ 258 w 399"/>
                <a:gd name="T89" fmla="*/ 158 h 199"/>
                <a:gd name="T90" fmla="*/ 245 w 399"/>
                <a:gd name="T91" fmla="*/ 148 h 199"/>
                <a:gd name="T92" fmla="*/ 238 w 399"/>
                <a:gd name="T93" fmla="*/ 135 h 199"/>
                <a:gd name="T94" fmla="*/ 221 w 399"/>
                <a:gd name="T95" fmla="*/ 134 h 199"/>
                <a:gd name="T96" fmla="*/ 205 w 399"/>
                <a:gd name="T97" fmla="*/ 134 h 199"/>
                <a:gd name="T98" fmla="*/ 201 w 399"/>
                <a:gd name="T99" fmla="*/ 142 h 199"/>
                <a:gd name="T100" fmla="*/ 180 w 399"/>
                <a:gd name="T101" fmla="*/ 140 h 199"/>
                <a:gd name="T102" fmla="*/ 163 w 399"/>
                <a:gd name="T103" fmla="*/ 149 h 199"/>
                <a:gd name="T104" fmla="*/ 149 w 399"/>
                <a:gd name="T105" fmla="*/ 138 h 199"/>
                <a:gd name="T106" fmla="*/ 133 w 399"/>
                <a:gd name="T107" fmla="*/ 135 h 199"/>
                <a:gd name="T108" fmla="*/ 115 w 399"/>
                <a:gd name="T109" fmla="*/ 124 h 199"/>
                <a:gd name="T110" fmla="*/ 86 w 399"/>
                <a:gd name="T111" fmla="*/ 126 h 199"/>
                <a:gd name="T112" fmla="*/ 71 w 399"/>
                <a:gd name="T113" fmla="*/ 132 h 199"/>
                <a:gd name="T114" fmla="*/ 54 w 399"/>
                <a:gd name="T115" fmla="*/ 135 h 199"/>
                <a:gd name="T116" fmla="*/ 45 w 399"/>
                <a:gd name="T117" fmla="*/ 148 h 199"/>
                <a:gd name="T118" fmla="*/ 24 w 399"/>
                <a:gd name="T119" fmla="*/ 148 h 199"/>
                <a:gd name="T120" fmla="*/ 22 w 399"/>
                <a:gd name="T121" fmla="*/ 130 h 199"/>
                <a:gd name="T122" fmla="*/ 23 w 399"/>
                <a:gd name="T123" fmla="*/ 111 h 199"/>
                <a:gd name="T124" fmla="*/ 16 w 399"/>
                <a:gd name="T125" fmla="*/ 8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9" h="199">
                  <a:moveTo>
                    <a:pt x="16" y="89"/>
                  </a:moveTo>
                  <a:lnTo>
                    <a:pt x="15" y="89"/>
                  </a:lnTo>
                  <a:lnTo>
                    <a:pt x="14" y="86"/>
                  </a:lnTo>
                  <a:lnTo>
                    <a:pt x="13" y="86"/>
                  </a:lnTo>
                  <a:lnTo>
                    <a:pt x="12" y="85"/>
                  </a:lnTo>
                  <a:lnTo>
                    <a:pt x="11" y="84"/>
                  </a:lnTo>
                  <a:lnTo>
                    <a:pt x="9" y="83"/>
                  </a:lnTo>
                  <a:lnTo>
                    <a:pt x="5" y="78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0" y="75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0" y="67"/>
                  </a:lnTo>
                  <a:lnTo>
                    <a:pt x="2" y="67"/>
                  </a:lnTo>
                  <a:lnTo>
                    <a:pt x="3" y="66"/>
                  </a:lnTo>
                  <a:lnTo>
                    <a:pt x="5" y="64"/>
                  </a:lnTo>
                  <a:lnTo>
                    <a:pt x="4" y="62"/>
                  </a:lnTo>
                  <a:lnTo>
                    <a:pt x="4" y="61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3" y="56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4" y="51"/>
                  </a:lnTo>
                  <a:lnTo>
                    <a:pt x="7" y="49"/>
                  </a:lnTo>
                  <a:lnTo>
                    <a:pt x="8" y="48"/>
                  </a:lnTo>
                  <a:lnTo>
                    <a:pt x="10" y="46"/>
                  </a:lnTo>
                  <a:lnTo>
                    <a:pt x="11" y="46"/>
                  </a:lnTo>
                  <a:lnTo>
                    <a:pt x="12" y="45"/>
                  </a:lnTo>
                  <a:lnTo>
                    <a:pt x="12" y="43"/>
                  </a:lnTo>
                  <a:lnTo>
                    <a:pt x="13" y="41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7" y="37"/>
                  </a:lnTo>
                  <a:lnTo>
                    <a:pt x="19" y="38"/>
                  </a:lnTo>
                  <a:lnTo>
                    <a:pt x="21" y="37"/>
                  </a:lnTo>
                  <a:lnTo>
                    <a:pt x="22" y="34"/>
                  </a:lnTo>
                  <a:lnTo>
                    <a:pt x="23" y="32"/>
                  </a:lnTo>
                  <a:lnTo>
                    <a:pt x="22" y="32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5" y="28"/>
                  </a:lnTo>
                  <a:lnTo>
                    <a:pt x="28" y="29"/>
                  </a:lnTo>
                  <a:lnTo>
                    <a:pt x="28" y="29"/>
                  </a:lnTo>
                  <a:lnTo>
                    <a:pt x="30" y="27"/>
                  </a:lnTo>
                  <a:lnTo>
                    <a:pt x="31" y="26"/>
                  </a:lnTo>
                  <a:lnTo>
                    <a:pt x="32" y="24"/>
                  </a:lnTo>
                  <a:lnTo>
                    <a:pt x="30" y="21"/>
                  </a:lnTo>
                  <a:lnTo>
                    <a:pt x="29" y="21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8" y="15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3" y="13"/>
                  </a:lnTo>
                  <a:lnTo>
                    <a:pt x="34" y="11"/>
                  </a:lnTo>
                  <a:lnTo>
                    <a:pt x="37" y="9"/>
                  </a:lnTo>
                  <a:lnTo>
                    <a:pt x="39" y="9"/>
                  </a:lnTo>
                  <a:lnTo>
                    <a:pt x="41" y="8"/>
                  </a:lnTo>
                  <a:lnTo>
                    <a:pt x="43" y="7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7" y="6"/>
                  </a:lnTo>
                  <a:lnTo>
                    <a:pt x="48" y="4"/>
                  </a:lnTo>
                  <a:lnTo>
                    <a:pt x="49" y="4"/>
                  </a:lnTo>
                  <a:lnTo>
                    <a:pt x="49" y="5"/>
                  </a:lnTo>
                  <a:lnTo>
                    <a:pt x="51" y="5"/>
                  </a:lnTo>
                  <a:lnTo>
                    <a:pt x="53" y="7"/>
                  </a:lnTo>
                  <a:lnTo>
                    <a:pt x="53" y="8"/>
                  </a:lnTo>
                  <a:lnTo>
                    <a:pt x="55" y="7"/>
                  </a:lnTo>
                  <a:lnTo>
                    <a:pt x="58" y="10"/>
                  </a:lnTo>
                  <a:lnTo>
                    <a:pt x="57" y="11"/>
                  </a:lnTo>
                  <a:lnTo>
                    <a:pt x="57" y="13"/>
                  </a:lnTo>
                  <a:lnTo>
                    <a:pt x="59" y="14"/>
                  </a:lnTo>
                  <a:lnTo>
                    <a:pt x="60" y="14"/>
                  </a:lnTo>
                  <a:lnTo>
                    <a:pt x="60" y="13"/>
                  </a:lnTo>
                  <a:lnTo>
                    <a:pt x="59" y="13"/>
                  </a:lnTo>
                  <a:lnTo>
                    <a:pt x="60" y="13"/>
                  </a:lnTo>
                  <a:lnTo>
                    <a:pt x="58" y="13"/>
                  </a:lnTo>
                  <a:lnTo>
                    <a:pt x="58" y="11"/>
                  </a:lnTo>
                  <a:lnTo>
                    <a:pt x="58" y="8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3" y="7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3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7" y="0"/>
                  </a:lnTo>
                  <a:lnTo>
                    <a:pt x="67" y="2"/>
                  </a:lnTo>
                  <a:lnTo>
                    <a:pt x="68" y="2"/>
                  </a:lnTo>
                  <a:lnTo>
                    <a:pt x="66" y="3"/>
                  </a:lnTo>
                  <a:lnTo>
                    <a:pt x="66" y="6"/>
                  </a:lnTo>
                  <a:lnTo>
                    <a:pt x="68" y="7"/>
                  </a:lnTo>
                  <a:lnTo>
                    <a:pt x="69" y="8"/>
                  </a:lnTo>
                  <a:lnTo>
                    <a:pt x="71" y="9"/>
                  </a:lnTo>
                  <a:lnTo>
                    <a:pt x="73" y="10"/>
                  </a:lnTo>
                  <a:lnTo>
                    <a:pt x="75" y="14"/>
                  </a:lnTo>
                  <a:lnTo>
                    <a:pt x="77" y="13"/>
                  </a:lnTo>
                  <a:lnTo>
                    <a:pt x="79" y="13"/>
                  </a:lnTo>
                  <a:lnTo>
                    <a:pt x="80" y="13"/>
                  </a:lnTo>
                  <a:lnTo>
                    <a:pt x="82" y="13"/>
                  </a:lnTo>
                  <a:lnTo>
                    <a:pt x="82" y="16"/>
                  </a:lnTo>
                  <a:lnTo>
                    <a:pt x="85" y="20"/>
                  </a:lnTo>
                  <a:lnTo>
                    <a:pt x="87" y="19"/>
                  </a:lnTo>
                  <a:lnTo>
                    <a:pt x="89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3" y="14"/>
                  </a:lnTo>
                  <a:lnTo>
                    <a:pt x="94" y="14"/>
                  </a:lnTo>
                  <a:lnTo>
                    <a:pt x="95" y="13"/>
                  </a:lnTo>
                  <a:lnTo>
                    <a:pt x="96" y="13"/>
                  </a:lnTo>
                  <a:lnTo>
                    <a:pt x="97" y="13"/>
                  </a:lnTo>
                  <a:lnTo>
                    <a:pt x="99" y="13"/>
                  </a:lnTo>
                  <a:lnTo>
                    <a:pt x="100" y="12"/>
                  </a:lnTo>
                  <a:lnTo>
                    <a:pt x="101" y="13"/>
                  </a:lnTo>
                  <a:lnTo>
                    <a:pt x="103" y="17"/>
                  </a:lnTo>
                  <a:lnTo>
                    <a:pt x="104" y="16"/>
                  </a:lnTo>
                  <a:lnTo>
                    <a:pt x="105" y="14"/>
                  </a:lnTo>
                  <a:lnTo>
                    <a:pt x="107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09" y="17"/>
                  </a:lnTo>
                  <a:lnTo>
                    <a:pt x="112" y="16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1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10" y="8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10" y="7"/>
                  </a:lnTo>
                  <a:lnTo>
                    <a:pt x="111" y="8"/>
                  </a:lnTo>
                  <a:lnTo>
                    <a:pt x="111" y="10"/>
                  </a:lnTo>
                  <a:lnTo>
                    <a:pt x="111" y="8"/>
                  </a:lnTo>
                  <a:lnTo>
                    <a:pt x="114" y="8"/>
                  </a:lnTo>
                  <a:lnTo>
                    <a:pt x="113" y="8"/>
                  </a:lnTo>
                  <a:lnTo>
                    <a:pt x="115" y="10"/>
                  </a:lnTo>
                  <a:lnTo>
                    <a:pt x="115" y="10"/>
                  </a:lnTo>
                  <a:lnTo>
                    <a:pt x="119" y="12"/>
                  </a:lnTo>
                  <a:lnTo>
                    <a:pt x="120" y="12"/>
                  </a:lnTo>
                  <a:lnTo>
                    <a:pt x="121" y="11"/>
                  </a:lnTo>
                  <a:lnTo>
                    <a:pt x="123" y="11"/>
                  </a:lnTo>
                  <a:lnTo>
                    <a:pt x="121" y="11"/>
                  </a:lnTo>
                  <a:lnTo>
                    <a:pt x="121" y="12"/>
                  </a:lnTo>
                  <a:lnTo>
                    <a:pt x="118" y="13"/>
                  </a:lnTo>
                  <a:lnTo>
                    <a:pt x="118" y="14"/>
                  </a:lnTo>
                  <a:lnTo>
                    <a:pt x="119" y="14"/>
                  </a:lnTo>
                  <a:lnTo>
                    <a:pt x="120" y="16"/>
                  </a:lnTo>
                  <a:lnTo>
                    <a:pt x="123" y="16"/>
                  </a:lnTo>
                  <a:lnTo>
                    <a:pt x="123" y="16"/>
                  </a:lnTo>
                  <a:lnTo>
                    <a:pt x="122" y="17"/>
                  </a:lnTo>
                  <a:lnTo>
                    <a:pt x="123" y="17"/>
                  </a:lnTo>
                  <a:lnTo>
                    <a:pt x="124" y="16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29" y="16"/>
                  </a:lnTo>
                  <a:lnTo>
                    <a:pt x="131" y="18"/>
                  </a:lnTo>
                  <a:lnTo>
                    <a:pt x="132" y="18"/>
                  </a:lnTo>
                  <a:lnTo>
                    <a:pt x="132" y="19"/>
                  </a:lnTo>
                  <a:lnTo>
                    <a:pt x="133" y="19"/>
                  </a:lnTo>
                  <a:lnTo>
                    <a:pt x="134" y="19"/>
                  </a:lnTo>
                  <a:lnTo>
                    <a:pt x="136" y="19"/>
                  </a:lnTo>
                  <a:lnTo>
                    <a:pt x="137" y="20"/>
                  </a:lnTo>
                  <a:lnTo>
                    <a:pt x="139" y="21"/>
                  </a:lnTo>
                  <a:lnTo>
                    <a:pt x="140" y="23"/>
                  </a:lnTo>
                  <a:lnTo>
                    <a:pt x="140" y="23"/>
                  </a:lnTo>
                  <a:lnTo>
                    <a:pt x="141" y="24"/>
                  </a:lnTo>
                  <a:lnTo>
                    <a:pt x="143" y="23"/>
                  </a:lnTo>
                  <a:lnTo>
                    <a:pt x="143" y="21"/>
                  </a:lnTo>
                  <a:lnTo>
                    <a:pt x="144" y="22"/>
                  </a:lnTo>
                  <a:lnTo>
                    <a:pt x="145" y="21"/>
                  </a:lnTo>
                  <a:lnTo>
                    <a:pt x="146" y="21"/>
                  </a:lnTo>
                  <a:lnTo>
                    <a:pt x="148" y="21"/>
                  </a:lnTo>
                  <a:lnTo>
                    <a:pt x="148" y="21"/>
                  </a:lnTo>
                  <a:lnTo>
                    <a:pt x="148" y="22"/>
                  </a:lnTo>
                  <a:lnTo>
                    <a:pt x="149" y="24"/>
                  </a:lnTo>
                  <a:lnTo>
                    <a:pt x="148" y="27"/>
                  </a:lnTo>
                  <a:lnTo>
                    <a:pt x="151" y="29"/>
                  </a:lnTo>
                  <a:lnTo>
                    <a:pt x="151" y="30"/>
                  </a:lnTo>
                  <a:lnTo>
                    <a:pt x="153" y="31"/>
                  </a:lnTo>
                  <a:lnTo>
                    <a:pt x="153" y="33"/>
                  </a:lnTo>
                  <a:lnTo>
                    <a:pt x="154" y="35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6" y="37"/>
                  </a:lnTo>
                  <a:lnTo>
                    <a:pt x="158" y="36"/>
                  </a:lnTo>
                  <a:lnTo>
                    <a:pt x="159" y="37"/>
                  </a:lnTo>
                  <a:lnTo>
                    <a:pt x="161" y="36"/>
                  </a:lnTo>
                  <a:lnTo>
                    <a:pt x="162" y="37"/>
                  </a:lnTo>
                  <a:lnTo>
                    <a:pt x="163" y="38"/>
                  </a:lnTo>
                  <a:lnTo>
                    <a:pt x="164" y="39"/>
                  </a:lnTo>
                  <a:lnTo>
                    <a:pt x="166" y="38"/>
                  </a:lnTo>
                  <a:lnTo>
                    <a:pt x="168" y="40"/>
                  </a:lnTo>
                  <a:lnTo>
                    <a:pt x="170" y="39"/>
                  </a:lnTo>
                  <a:lnTo>
                    <a:pt x="171" y="40"/>
                  </a:lnTo>
                  <a:lnTo>
                    <a:pt x="172" y="39"/>
                  </a:lnTo>
                  <a:lnTo>
                    <a:pt x="173" y="38"/>
                  </a:lnTo>
                  <a:lnTo>
                    <a:pt x="175" y="38"/>
                  </a:lnTo>
                  <a:lnTo>
                    <a:pt x="178" y="40"/>
                  </a:lnTo>
                  <a:lnTo>
                    <a:pt x="178" y="41"/>
                  </a:lnTo>
                  <a:lnTo>
                    <a:pt x="179" y="41"/>
                  </a:lnTo>
                  <a:lnTo>
                    <a:pt x="180" y="44"/>
                  </a:lnTo>
                  <a:lnTo>
                    <a:pt x="182" y="47"/>
                  </a:lnTo>
                  <a:lnTo>
                    <a:pt x="185" y="43"/>
                  </a:lnTo>
                  <a:lnTo>
                    <a:pt x="189" y="46"/>
                  </a:lnTo>
                  <a:lnTo>
                    <a:pt x="190" y="47"/>
                  </a:lnTo>
                  <a:lnTo>
                    <a:pt x="190" y="45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8"/>
                  </a:lnTo>
                  <a:lnTo>
                    <a:pt x="194" y="48"/>
                  </a:lnTo>
                  <a:lnTo>
                    <a:pt x="195" y="48"/>
                  </a:lnTo>
                  <a:lnTo>
                    <a:pt x="195" y="48"/>
                  </a:lnTo>
                  <a:lnTo>
                    <a:pt x="196" y="47"/>
                  </a:lnTo>
                  <a:lnTo>
                    <a:pt x="197" y="48"/>
                  </a:lnTo>
                  <a:lnTo>
                    <a:pt x="197" y="48"/>
                  </a:lnTo>
                  <a:lnTo>
                    <a:pt x="197" y="50"/>
                  </a:lnTo>
                  <a:lnTo>
                    <a:pt x="197" y="50"/>
                  </a:lnTo>
                  <a:lnTo>
                    <a:pt x="197" y="51"/>
                  </a:lnTo>
                  <a:lnTo>
                    <a:pt x="194" y="53"/>
                  </a:lnTo>
                  <a:lnTo>
                    <a:pt x="193" y="54"/>
                  </a:lnTo>
                  <a:lnTo>
                    <a:pt x="193" y="56"/>
                  </a:lnTo>
                  <a:lnTo>
                    <a:pt x="194" y="56"/>
                  </a:lnTo>
                  <a:lnTo>
                    <a:pt x="194" y="57"/>
                  </a:lnTo>
                  <a:lnTo>
                    <a:pt x="193" y="59"/>
                  </a:lnTo>
                  <a:lnTo>
                    <a:pt x="195" y="60"/>
                  </a:lnTo>
                  <a:lnTo>
                    <a:pt x="196" y="62"/>
                  </a:lnTo>
                  <a:lnTo>
                    <a:pt x="198" y="62"/>
                  </a:lnTo>
                  <a:lnTo>
                    <a:pt x="198" y="64"/>
                  </a:lnTo>
                  <a:lnTo>
                    <a:pt x="199" y="64"/>
                  </a:lnTo>
                  <a:lnTo>
                    <a:pt x="200" y="64"/>
                  </a:lnTo>
                  <a:lnTo>
                    <a:pt x="203" y="63"/>
                  </a:lnTo>
                  <a:lnTo>
                    <a:pt x="206" y="63"/>
                  </a:lnTo>
                  <a:lnTo>
                    <a:pt x="206" y="62"/>
                  </a:lnTo>
                  <a:lnTo>
                    <a:pt x="204" y="62"/>
                  </a:lnTo>
                  <a:lnTo>
                    <a:pt x="204" y="62"/>
                  </a:lnTo>
                  <a:lnTo>
                    <a:pt x="205" y="62"/>
                  </a:lnTo>
                  <a:lnTo>
                    <a:pt x="204" y="62"/>
                  </a:lnTo>
                  <a:lnTo>
                    <a:pt x="204" y="60"/>
                  </a:lnTo>
                  <a:lnTo>
                    <a:pt x="204" y="59"/>
                  </a:lnTo>
                  <a:lnTo>
                    <a:pt x="206" y="57"/>
                  </a:lnTo>
                  <a:lnTo>
                    <a:pt x="207" y="57"/>
                  </a:lnTo>
                  <a:lnTo>
                    <a:pt x="208" y="58"/>
                  </a:lnTo>
                  <a:lnTo>
                    <a:pt x="209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14" y="57"/>
                  </a:lnTo>
                  <a:lnTo>
                    <a:pt x="214" y="57"/>
                  </a:lnTo>
                  <a:lnTo>
                    <a:pt x="215" y="57"/>
                  </a:lnTo>
                  <a:lnTo>
                    <a:pt x="216" y="56"/>
                  </a:lnTo>
                  <a:lnTo>
                    <a:pt x="216" y="56"/>
                  </a:lnTo>
                  <a:lnTo>
                    <a:pt x="217" y="55"/>
                  </a:lnTo>
                  <a:lnTo>
                    <a:pt x="217" y="54"/>
                  </a:lnTo>
                  <a:lnTo>
                    <a:pt x="219" y="51"/>
                  </a:lnTo>
                  <a:lnTo>
                    <a:pt x="219" y="49"/>
                  </a:lnTo>
                  <a:lnTo>
                    <a:pt x="217" y="46"/>
                  </a:lnTo>
                  <a:lnTo>
                    <a:pt x="218" y="46"/>
                  </a:lnTo>
                  <a:lnTo>
                    <a:pt x="218" y="45"/>
                  </a:lnTo>
                  <a:lnTo>
                    <a:pt x="221" y="45"/>
                  </a:lnTo>
                  <a:lnTo>
                    <a:pt x="222" y="46"/>
                  </a:lnTo>
                  <a:lnTo>
                    <a:pt x="223" y="46"/>
                  </a:lnTo>
                  <a:lnTo>
                    <a:pt x="224" y="48"/>
                  </a:lnTo>
                  <a:lnTo>
                    <a:pt x="225" y="46"/>
                  </a:lnTo>
                  <a:lnTo>
                    <a:pt x="225" y="45"/>
                  </a:lnTo>
                  <a:lnTo>
                    <a:pt x="225" y="42"/>
                  </a:lnTo>
                  <a:lnTo>
                    <a:pt x="226" y="43"/>
                  </a:lnTo>
                  <a:lnTo>
                    <a:pt x="226" y="46"/>
                  </a:lnTo>
                  <a:lnTo>
                    <a:pt x="227" y="47"/>
                  </a:lnTo>
                  <a:lnTo>
                    <a:pt x="227" y="48"/>
                  </a:lnTo>
                  <a:lnTo>
                    <a:pt x="228" y="48"/>
                  </a:lnTo>
                  <a:lnTo>
                    <a:pt x="228" y="48"/>
                  </a:lnTo>
                  <a:lnTo>
                    <a:pt x="229" y="48"/>
                  </a:lnTo>
                  <a:lnTo>
                    <a:pt x="229" y="48"/>
                  </a:lnTo>
                  <a:lnTo>
                    <a:pt x="230" y="48"/>
                  </a:lnTo>
                  <a:lnTo>
                    <a:pt x="233" y="48"/>
                  </a:lnTo>
                  <a:lnTo>
                    <a:pt x="233" y="46"/>
                  </a:lnTo>
                  <a:lnTo>
                    <a:pt x="235" y="46"/>
                  </a:lnTo>
                  <a:lnTo>
                    <a:pt x="236" y="46"/>
                  </a:lnTo>
                  <a:lnTo>
                    <a:pt x="237" y="46"/>
                  </a:lnTo>
                  <a:lnTo>
                    <a:pt x="237" y="48"/>
                  </a:lnTo>
                  <a:lnTo>
                    <a:pt x="237" y="50"/>
                  </a:lnTo>
                  <a:lnTo>
                    <a:pt x="239" y="50"/>
                  </a:lnTo>
                  <a:lnTo>
                    <a:pt x="240" y="52"/>
                  </a:lnTo>
                  <a:lnTo>
                    <a:pt x="239" y="52"/>
                  </a:lnTo>
                  <a:lnTo>
                    <a:pt x="239" y="55"/>
                  </a:lnTo>
                  <a:lnTo>
                    <a:pt x="239" y="56"/>
                  </a:lnTo>
                  <a:lnTo>
                    <a:pt x="239" y="57"/>
                  </a:lnTo>
                  <a:lnTo>
                    <a:pt x="241" y="59"/>
                  </a:lnTo>
                  <a:lnTo>
                    <a:pt x="242" y="59"/>
                  </a:lnTo>
                  <a:lnTo>
                    <a:pt x="243" y="60"/>
                  </a:lnTo>
                  <a:lnTo>
                    <a:pt x="244" y="62"/>
                  </a:lnTo>
                  <a:lnTo>
                    <a:pt x="244" y="64"/>
                  </a:lnTo>
                  <a:lnTo>
                    <a:pt x="244" y="65"/>
                  </a:lnTo>
                  <a:lnTo>
                    <a:pt x="244" y="67"/>
                  </a:lnTo>
                  <a:lnTo>
                    <a:pt x="244" y="67"/>
                  </a:lnTo>
                  <a:lnTo>
                    <a:pt x="246" y="68"/>
                  </a:lnTo>
                  <a:lnTo>
                    <a:pt x="247" y="70"/>
                  </a:lnTo>
                  <a:lnTo>
                    <a:pt x="247" y="71"/>
                  </a:lnTo>
                  <a:lnTo>
                    <a:pt x="249" y="71"/>
                  </a:lnTo>
                  <a:lnTo>
                    <a:pt x="250" y="71"/>
                  </a:lnTo>
                  <a:lnTo>
                    <a:pt x="251" y="71"/>
                  </a:lnTo>
                  <a:lnTo>
                    <a:pt x="252" y="72"/>
                  </a:lnTo>
                  <a:lnTo>
                    <a:pt x="253" y="73"/>
                  </a:lnTo>
                  <a:lnTo>
                    <a:pt x="255" y="75"/>
                  </a:lnTo>
                  <a:lnTo>
                    <a:pt x="256" y="75"/>
                  </a:lnTo>
                  <a:lnTo>
                    <a:pt x="260" y="77"/>
                  </a:lnTo>
                  <a:lnTo>
                    <a:pt x="265" y="75"/>
                  </a:lnTo>
                  <a:lnTo>
                    <a:pt x="266" y="75"/>
                  </a:lnTo>
                  <a:lnTo>
                    <a:pt x="268" y="75"/>
                  </a:lnTo>
                  <a:lnTo>
                    <a:pt x="269" y="76"/>
                  </a:lnTo>
                  <a:lnTo>
                    <a:pt x="272" y="80"/>
                  </a:lnTo>
                  <a:lnTo>
                    <a:pt x="272" y="80"/>
                  </a:lnTo>
                  <a:lnTo>
                    <a:pt x="274" y="79"/>
                  </a:lnTo>
                  <a:lnTo>
                    <a:pt x="277" y="79"/>
                  </a:lnTo>
                  <a:lnTo>
                    <a:pt x="278" y="78"/>
                  </a:lnTo>
                  <a:lnTo>
                    <a:pt x="280" y="78"/>
                  </a:lnTo>
                  <a:lnTo>
                    <a:pt x="281" y="77"/>
                  </a:lnTo>
                  <a:lnTo>
                    <a:pt x="285" y="78"/>
                  </a:lnTo>
                  <a:lnTo>
                    <a:pt x="286" y="75"/>
                  </a:lnTo>
                  <a:lnTo>
                    <a:pt x="285" y="75"/>
                  </a:lnTo>
                  <a:lnTo>
                    <a:pt x="285" y="75"/>
                  </a:lnTo>
                  <a:lnTo>
                    <a:pt x="287" y="74"/>
                  </a:lnTo>
                  <a:lnTo>
                    <a:pt x="290" y="74"/>
                  </a:lnTo>
                  <a:lnTo>
                    <a:pt x="292" y="73"/>
                  </a:lnTo>
                  <a:lnTo>
                    <a:pt x="293" y="73"/>
                  </a:lnTo>
                  <a:lnTo>
                    <a:pt x="293" y="72"/>
                  </a:lnTo>
                  <a:lnTo>
                    <a:pt x="294" y="70"/>
                  </a:lnTo>
                  <a:lnTo>
                    <a:pt x="294" y="68"/>
                  </a:lnTo>
                  <a:lnTo>
                    <a:pt x="292" y="65"/>
                  </a:lnTo>
                  <a:lnTo>
                    <a:pt x="293" y="64"/>
                  </a:lnTo>
                  <a:lnTo>
                    <a:pt x="293" y="62"/>
                  </a:lnTo>
                  <a:lnTo>
                    <a:pt x="293" y="61"/>
                  </a:lnTo>
                  <a:lnTo>
                    <a:pt x="293" y="59"/>
                  </a:lnTo>
                  <a:lnTo>
                    <a:pt x="292" y="58"/>
                  </a:lnTo>
                  <a:lnTo>
                    <a:pt x="291" y="55"/>
                  </a:lnTo>
                  <a:lnTo>
                    <a:pt x="291" y="54"/>
                  </a:lnTo>
                  <a:lnTo>
                    <a:pt x="293" y="54"/>
                  </a:lnTo>
                  <a:lnTo>
                    <a:pt x="293" y="52"/>
                  </a:lnTo>
                  <a:lnTo>
                    <a:pt x="292" y="51"/>
                  </a:lnTo>
                  <a:lnTo>
                    <a:pt x="291" y="50"/>
                  </a:lnTo>
                  <a:lnTo>
                    <a:pt x="291" y="49"/>
                  </a:lnTo>
                  <a:lnTo>
                    <a:pt x="291" y="48"/>
                  </a:lnTo>
                  <a:lnTo>
                    <a:pt x="292" y="48"/>
                  </a:lnTo>
                  <a:lnTo>
                    <a:pt x="291" y="46"/>
                  </a:lnTo>
                  <a:lnTo>
                    <a:pt x="292" y="45"/>
                  </a:lnTo>
                  <a:lnTo>
                    <a:pt x="293" y="46"/>
                  </a:lnTo>
                  <a:lnTo>
                    <a:pt x="293" y="44"/>
                  </a:lnTo>
                  <a:lnTo>
                    <a:pt x="294" y="43"/>
                  </a:lnTo>
                  <a:lnTo>
                    <a:pt x="296" y="43"/>
                  </a:lnTo>
                  <a:lnTo>
                    <a:pt x="296" y="43"/>
                  </a:lnTo>
                  <a:lnTo>
                    <a:pt x="298" y="44"/>
                  </a:lnTo>
                  <a:lnTo>
                    <a:pt x="299" y="47"/>
                  </a:lnTo>
                  <a:lnTo>
                    <a:pt x="300" y="46"/>
                  </a:lnTo>
                  <a:lnTo>
                    <a:pt x="300" y="48"/>
                  </a:lnTo>
                  <a:lnTo>
                    <a:pt x="302" y="46"/>
                  </a:lnTo>
                  <a:lnTo>
                    <a:pt x="303" y="46"/>
                  </a:lnTo>
                  <a:lnTo>
                    <a:pt x="306" y="46"/>
                  </a:lnTo>
                  <a:lnTo>
                    <a:pt x="307" y="47"/>
                  </a:lnTo>
                  <a:lnTo>
                    <a:pt x="313" y="48"/>
                  </a:lnTo>
                  <a:lnTo>
                    <a:pt x="315" y="50"/>
                  </a:lnTo>
                  <a:lnTo>
                    <a:pt x="316" y="51"/>
                  </a:lnTo>
                  <a:lnTo>
                    <a:pt x="317" y="51"/>
                  </a:lnTo>
                  <a:lnTo>
                    <a:pt x="318" y="52"/>
                  </a:lnTo>
                  <a:lnTo>
                    <a:pt x="320" y="53"/>
                  </a:lnTo>
                  <a:lnTo>
                    <a:pt x="320" y="55"/>
                  </a:lnTo>
                  <a:lnTo>
                    <a:pt x="321" y="57"/>
                  </a:lnTo>
                  <a:lnTo>
                    <a:pt x="320" y="58"/>
                  </a:lnTo>
                  <a:lnTo>
                    <a:pt x="321" y="58"/>
                  </a:lnTo>
                  <a:lnTo>
                    <a:pt x="325" y="59"/>
                  </a:lnTo>
                  <a:lnTo>
                    <a:pt x="325" y="59"/>
                  </a:lnTo>
                  <a:lnTo>
                    <a:pt x="329" y="59"/>
                  </a:lnTo>
                  <a:lnTo>
                    <a:pt x="329" y="60"/>
                  </a:lnTo>
                  <a:lnTo>
                    <a:pt x="329" y="61"/>
                  </a:lnTo>
                  <a:lnTo>
                    <a:pt x="330" y="62"/>
                  </a:lnTo>
                  <a:lnTo>
                    <a:pt x="334" y="62"/>
                  </a:lnTo>
                  <a:lnTo>
                    <a:pt x="337" y="62"/>
                  </a:lnTo>
                  <a:lnTo>
                    <a:pt x="340" y="60"/>
                  </a:lnTo>
                  <a:lnTo>
                    <a:pt x="343" y="60"/>
                  </a:lnTo>
                  <a:lnTo>
                    <a:pt x="344" y="60"/>
                  </a:lnTo>
                  <a:lnTo>
                    <a:pt x="349" y="61"/>
                  </a:lnTo>
                  <a:lnTo>
                    <a:pt x="354" y="61"/>
                  </a:lnTo>
                  <a:lnTo>
                    <a:pt x="354" y="59"/>
                  </a:lnTo>
                  <a:lnTo>
                    <a:pt x="354" y="57"/>
                  </a:lnTo>
                  <a:lnTo>
                    <a:pt x="354" y="55"/>
                  </a:lnTo>
                  <a:lnTo>
                    <a:pt x="353" y="52"/>
                  </a:lnTo>
                  <a:lnTo>
                    <a:pt x="353" y="49"/>
                  </a:lnTo>
                  <a:lnTo>
                    <a:pt x="354" y="49"/>
                  </a:lnTo>
                  <a:lnTo>
                    <a:pt x="354" y="49"/>
                  </a:lnTo>
                  <a:lnTo>
                    <a:pt x="357" y="48"/>
                  </a:lnTo>
                  <a:lnTo>
                    <a:pt x="359" y="48"/>
                  </a:lnTo>
                  <a:lnTo>
                    <a:pt x="359" y="45"/>
                  </a:lnTo>
                  <a:lnTo>
                    <a:pt x="362" y="43"/>
                  </a:lnTo>
                  <a:lnTo>
                    <a:pt x="362" y="42"/>
                  </a:lnTo>
                  <a:lnTo>
                    <a:pt x="364" y="41"/>
                  </a:lnTo>
                  <a:lnTo>
                    <a:pt x="364" y="40"/>
                  </a:lnTo>
                  <a:lnTo>
                    <a:pt x="365" y="38"/>
                  </a:lnTo>
                  <a:lnTo>
                    <a:pt x="366" y="38"/>
                  </a:lnTo>
                  <a:lnTo>
                    <a:pt x="367" y="38"/>
                  </a:lnTo>
                  <a:lnTo>
                    <a:pt x="369" y="38"/>
                  </a:lnTo>
                  <a:lnTo>
                    <a:pt x="370" y="38"/>
                  </a:lnTo>
                  <a:lnTo>
                    <a:pt x="370" y="39"/>
                  </a:lnTo>
                  <a:lnTo>
                    <a:pt x="372" y="39"/>
                  </a:lnTo>
                  <a:lnTo>
                    <a:pt x="373" y="42"/>
                  </a:lnTo>
                  <a:lnTo>
                    <a:pt x="373" y="43"/>
                  </a:lnTo>
                  <a:lnTo>
                    <a:pt x="373" y="45"/>
                  </a:lnTo>
                  <a:lnTo>
                    <a:pt x="374" y="49"/>
                  </a:lnTo>
                  <a:lnTo>
                    <a:pt x="376" y="49"/>
                  </a:lnTo>
                  <a:lnTo>
                    <a:pt x="376" y="51"/>
                  </a:lnTo>
                  <a:lnTo>
                    <a:pt x="376" y="52"/>
                  </a:lnTo>
                  <a:lnTo>
                    <a:pt x="376" y="54"/>
                  </a:lnTo>
                  <a:lnTo>
                    <a:pt x="376" y="54"/>
                  </a:lnTo>
                  <a:lnTo>
                    <a:pt x="376" y="56"/>
                  </a:lnTo>
                  <a:lnTo>
                    <a:pt x="382" y="55"/>
                  </a:lnTo>
                  <a:lnTo>
                    <a:pt x="385" y="56"/>
                  </a:lnTo>
                  <a:lnTo>
                    <a:pt x="387" y="55"/>
                  </a:lnTo>
                  <a:lnTo>
                    <a:pt x="389" y="54"/>
                  </a:lnTo>
                  <a:lnTo>
                    <a:pt x="389" y="54"/>
                  </a:lnTo>
                  <a:lnTo>
                    <a:pt x="390" y="55"/>
                  </a:lnTo>
                  <a:lnTo>
                    <a:pt x="392" y="56"/>
                  </a:lnTo>
                  <a:lnTo>
                    <a:pt x="394" y="56"/>
                  </a:lnTo>
                  <a:lnTo>
                    <a:pt x="395" y="55"/>
                  </a:lnTo>
                  <a:lnTo>
                    <a:pt x="395" y="56"/>
                  </a:lnTo>
                  <a:lnTo>
                    <a:pt x="398" y="56"/>
                  </a:lnTo>
                  <a:lnTo>
                    <a:pt x="399" y="57"/>
                  </a:lnTo>
                  <a:lnTo>
                    <a:pt x="398" y="63"/>
                  </a:lnTo>
                  <a:lnTo>
                    <a:pt x="398" y="64"/>
                  </a:lnTo>
                  <a:lnTo>
                    <a:pt x="398" y="65"/>
                  </a:lnTo>
                  <a:lnTo>
                    <a:pt x="399" y="68"/>
                  </a:lnTo>
                  <a:lnTo>
                    <a:pt x="399" y="73"/>
                  </a:lnTo>
                  <a:lnTo>
                    <a:pt x="399" y="75"/>
                  </a:lnTo>
                  <a:lnTo>
                    <a:pt x="398" y="75"/>
                  </a:lnTo>
                  <a:lnTo>
                    <a:pt x="397" y="79"/>
                  </a:lnTo>
                  <a:lnTo>
                    <a:pt x="395" y="80"/>
                  </a:lnTo>
                  <a:lnTo>
                    <a:pt x="394" y="82"/>
                  </a:lnTo>
                  <a:lnTo>
                    <a:pt x="392" y="82"/>
                  </a:lnTo>
                  <a:lnTo>
                    <a:pt x="392" y="83"/>
                  </a:lnTo>
                  <a:lnTo>
                    <a:pt x="392" y="86"/>
                  </a:lnTo>
                  <a:lnTo>
                    <a:pt x="391" y="88"/>
                  </a:lnTo>
                  <a:lnTo>
                    <a:pt x="392" y="89"/>
                  </a:lnTo>
                  <a:lnTo>
                    <a:pt x="393" y="90"/>
                  </a:lnTo>
                  <a:lnTo>
                    <a:pt x="394" y="91"/>
                  </a:lnTo>
                  <a:lnTo>
                    <a:pt x="394" y="94"/>
                  </a:lnTo>
                  <a:lnTo>
                    <a:pt x="394" y="94"/>
                  </a:lnTo>
                  <a:lnTo>
                    <a:pt x="392" y="96"/>
                  </a:lnTo>
                  <a:lnTo>
                    <a:pt x="392" y="97"/>
                  </a:lnTo>
                  <a:lnTo>
                    <a:pt x="391" y="100"/>
                  </a:lnTo>
                  <a:lnTo>
                    <a:pt x="391" y="102"/>
                  </a:lnTo>
                  <a:lnTo>
                    <a:pt x="389" y="105"/>
                  </a:lnTo>
                  <a:lnTo>
                    <a:pt x="389" y="106"/>
                  </a:lnTo>
                  <a:lnTo>
                    <a:pt x="387" y="106"/>
                  </a:lnTo>
                  <a:lnTo>
                    <a:pt x="385" y="107"/>
                  </a:lnTo>
                  <a:lnTo>
                    <a:pt x="384" y="107"/>
                  </a:lnTo>
                  <a:lnTo>
                    <a:pt x="382" y="109"/>
                  </a:lnTo>
                  <a:lnTo>
                    <a:pt x="381" y="110"/>
                  </a:lnTo>
                  <a:lnTo>
                    <a:pt x="380" y="111"/>
                  </a:lnTo>
                  <a:lnTo>
                    <a:pt x="379" y="112"/>
                  </a:lnTo>
                  <a:lnTo>
                    <a:pt x="377" y="113"/>
                  </a:lnTo>
                  <a:lnTo>
                    <a:pt x="376" y="113"/>
                  </a:lnTo>
                  <a:lnTo>
                    <a:pt x="376" y="114"/>
                  </a:lnTo>
                  <a:lnTo>
                    <a:pt x="373" y="116"/>
                  </a:lnTo>
                  <a:lnTo>
                    <a:pt x="373" y="118"/>
                  </a:lnTo>
                  <a:lnTo>
                    <a:pt x="372" y="119"/>
                  </a:lnTo>
                  <a:lnTo>
                    <a:pt x="371" y="121"/>
                  </a:lnTo>
                  <a:lnTo>
                    <a:pt x="369" y="123"/>
                  </a:lnTo>
                  <a:lnTo>
                    <a:pt x="367" y="122"/>
                  </a:lnTo>
                  <a:lnTo>
                    <a:pt x="366" y="123"/>
                  </a:lnTo>
                  <a:lnTo>
                    <a:pt x="365" y="125"/>
                  </a:lnTo>
                  <a:lnTo>
                    <a:pt x="364" y="125"/>
                  </a:lnTo>
                  <a:lnTo>
                    <a:pt x="363" y="126"/>
                  </a:lnTo>
                  <a:lnTo>
                    <a:pt x="362" y="126"/>
                  </a:lnTo>
                  <a:lnTo>
                    <a:pt x="362" y="127"/>
                  </a:lnTo>
                  <a:lnTo>
                    <a:pt x="361" y="127"/>
                  </a:lnTo>
                  <a:lnTo>
                    <a:pt x="359" y="131"/>
                  </a:lnTo>
                  <a:lnTo>
                    <a:pt x="357" y="135"/>
                  </a:lnTo>
                  <a:lnTo>
                    <a:pt x="357" y="137"/>
                  </a:lnTo>
                  <a:lnTo>
                    <a:pt x="355" y="150"/>
                  </a:lnTo>
                  <a:lnTo>
                    <a:pt x="354" y="151"/>
                  </a:lnTo>
                  <a:lnTo>
                    <a:pt x="354" y="154"/>
                  </a:lnTo>
                  <a:lnTo>
                    <a:pt x="353" y="159"/>
                  </a:lnTo>
                  <a:lnTo>
                    <a:pt x="351" y="170"/>
                  </a:lnTo>
                  <a:lnTo>
                    <a:pt x="351" y="173"/>
                  </a:lnTo>
                  <a:lnTo>
                    <a:pt x="351" y="175"/>
                  </a:lnTo>
                  <a:lnTo>
                    <a:pt x="351" y="175"/>
                  </a:lnTo>
                  <a:lnTo>
                    <a:pt x="350" y="178"/>
                  </a:lnTo>
                  <a:lnTo>
                    <a:pt x="351" y="179"/>
                  </a:lnTo>
                  <a:lnTo>
                    <a:pt x="351" y="181"/>
                  </a:lnTo>
                  <a:lnTo>
                    <a:pt x="351" y="181"/>
                  </a:lnTo>
                  <a:lnTo>
                    <a:pt x="354" y="181"/>
                  </a:lnTo>
                  <a:lnTo>
                    <a:pt x="354" y="183"/>
                  </a:lnTo>
                  <a:lnTo>
                    <a:pt x="352" y="183"/>
                  </a:lnTo>
                  <a:lnTo>
                    <a:pt x="349" y="184"/>
                  </a:lnTo>
                  <a:lnTo>
                    <a:pt x="349" y="185"/>
                  </a:lnTo>
                  <a:lnTo>
                    <a:pt x="350" y="187"/>
                  </a:lnTo>
                  <a:lnTo>
                    <a:pt x="348" y="187"/>
                  </a:lnTo>
                  <a:lnTo>
                    <a:pt x="347" y="188"/>
                  </a:lnTo>
                  <a:lnTo>
                    <a:pt x="345" y="187"/>
                  </a:lnTo>
                  <a:lnTo>
                    <a:pt x="343" y="189"/>
                  </a:lnTo>
                  <a:lnTo>
                    <a:pt x="342" y="189"/>
                  </a:lnTo>
                  <a:lnTo>
                    <a:pt x="342" y="188"/>
                  </a:lnTo>
                  <a:lnTo>
                    <a:pt x="341" y="189"/>
                  </a:lnTo>
                  <a:lnTo>
                    <a:pt x="340" y="189"/>
                  </a:lnTo>
                  <a:lnTo>
                    <a:pt x="340" y="188"/>
                  </a:lnTo>
                  <a:lnTo>
                    <a:pt x="340" y="187"/>
                  </a:lnTo>
                  <a:lnTo>
                    <a:pt x="339" y="186"/>
                  </a:lnTo>
                  <a:lnTo>
                    <a:pt x="338" y="186"/>
                  </a:lnTo>
                  <a:lnTo>
                    <a:pt x="338" y="186"/>
                  </a:lnTo>
                  <a:lnTo>
                    <a:pt x="336" y="186"/>
                  </a:lnTo>
                  <a:lnTo>
                    <a:pt x="335" y="186"/>
                  </a:lnTo>
                  <a:lnTo>
                    <a:pt x="335" y="188"/>
                  </a:lnTo>
                  <a:lnTo>
                    <a:pt x="335" y="188"/>
                  </a:lnTo>
                  <a:lnTo>
                    <a:pt x="334" y="187"/>
                  </a:lnTo>
                  <a:lnTo>
                    <a:pt x="333" y="186"/>
                  </a:lnTo>
                  <a:lnTo>
                    <a:pt x="332" y="186"/>
                  </a:lnTo>
                  <a:lnTo>
                    <a:pt x="330" y="183"/>
                  </a:lnTo>
                  <a:lnTo>
                    <a:pt x="329" y="183"/>
                  </a:lnTo>
                  <a:lnTo>
                    <a:pt x="329" y="184"/>
                  </a:lnTo>
                  <a:lnTo>
                    <a:pt x="329" y="184"/>
                  </a:lnTo>
                  <a:lnTo>
                    <a:pt x="326" y="186"/>
                  </a:lnTo>
                  <a:lnTo>
                    <a:pt x="324" y="187"/>
                  </a:lnTo>
                  <a:lnTo>
                    <a:pt x="323" y="187"/>
                  </a:lnTo>
                  <a:lnTo>
                    <a:pt x="322" y="188"/>
                  </a:lnTo>
                  <a:lnTo>
                    <a:pt x="322" y="187"/>
                  </a:lnTo>
                  <a:lnTo>
                    <a:pt x="320" y="187"/>
                  </a:lnTo>
                  <a:lnTo>
                    <a:pt x="320" y="186"/>
                  </a:lnTo>
                  <a:lnTo>
                    <a:pt x="318" y="187"/>
                  </a:lnTo>
                  <a:lnTo>
                    <a:pt x="317" y="186"/>
                  </a:lnTo>
                  <a:lnTo>
                    <a:pt x="316" y="187"/>
                  </a:lnTo>
                  <a:lnTo>
                    <a:pt x="315" y="188"/>
                  </a:lnTo>
                  <a:lnTo>
                    <a:pt x="314" y="188"/>
                  </a:lnTo>
                  <a:lnTo>
                    <a:pt x="313" y="189"/>
                  </a:lnTo>
                  <a:lnTo>
                    <a:pt x="312" y="189"/>
                  </a:lnTo>
                  <a:lnTo>
                    <a:pt x="312" y="190"/>
                  </a:lnTo>
                  <a:lnTo>
                    <a:pt x="313" y="191"/>
                  </a:lnTo>
                  <a:lnTo>
                    <a:pt x="312" y="192"/>
                  </a:lnTo>
                  <a:lnTo>
                    <a:pt x="310" y="191"/>
                  </a:lnTo>
                  <a:lnTo>
                    <a:pt x="309" y="190"/>
                  </a:lnTo>
                  <a:lnTo>
                    <a:pt x="309" y="189"/>
                  </a:lnTo>
                  <a:lnTo>
                    <a:pt x="307" y="190"/>
                  </a:lnTo>
                  <a:lnTo>
                    <a:pt x="307" y="189"/>
                  </a:lnTo>
                  <a:lnTo>
                    <a:pt x="306" y="189"/>
                  </a:lnTo>
                  <a:lnTo>
                    <a:pt x="307" y="191"/>
                  </a:lnTo>
                  <a:lnTo>
                    <a:pt x="304" y="191"/>
                  </a:lnTo>
                  <a:lnTo>
                    <a:pt x="304" y="190"/>
                  </a:lnTo>
                  <a:lnTo>
                    <a:pt x="305" y="189"/>
                  </a:lnTo>
                  <a:lnTo>
                    <a:pt x="304" y="189"/>
                  </a:lnTo>
                  <a:lnTo>
                    <a:pt x="304" y="191"/>
                  </a:lnTo>
                  <a:lnTo>
                    <a:pt x="304" y="192"/>
                  </a:lnTo>
                  <a:lnTo>
                    <a:pt x="304" y="193"/>
                  </a:lnTo>
                  <a:lnTo>
                    <a:pt x="303" y="192"/>
                  </a:lnTo>
                  <a:lnTo>
                    <a:pt x="303" y="191"/>
                  </a:lnTo>
                  <a:lnTo>
                    <a:pt x="302" y="192"/>
                  </a:lnTo>
                  <a:lnTo>
                    <a:pt x="302" y="193"/>
                  </a:lnTo>
                  <a:lnTo>
                    <a:pt x="302" y="192"/>
                  </a:lnTo>
                  <a:lnTo>
                    <a:pt x="300" y="192"/>
                  </a:lnTo>
                  <a:lnTo>
                    <a:pt x="300" y="193"/>
                  </a:lnTo>
                  <a:lnTo>
                    <a:pt x="299" y="193"/>
                  </a:lnTo>
                  <a:lnTo>
                    <a:pt x="299" y="190"/>
                  </a:lnTo>
                  <a:lnTo>
                    <a:pt x="295" y="190"/>
                  </a:lnTo>
                  <a:lnTo>
                    <a:pt x="295" y="192"/>
                  </a:lnTo>
                  <a:lnTo>
                    <a:pt x="295" y="194"/>
                  </a:lnTo>
                  <a:lnTo>
                    <a:pt x="294" y="195"/>
                  </a:lnTo>
                  <a:lnTo>
                    <a:pt x="295" y="196"/>
                  </a:lnTo>
                  <a:lnTo>
                    <a:pt x="294" y="197"/>
                  </a:lnTo>
                  <a:lnTo>
                    <a:pt x="294" y="198"/>
                  </a:lnTo>
                  <a:lnTo>
                    <a:pt x="291" y="199"/>
                  </a:lnTo>
                  <a:lnTo>
                    <a:pt x="291" y="197"/>
                  </a:lnTo>
                  <a:lnTo>
                    <a:pt x="290" y="197"/>
                  </a:lnTo>
                  <a:lnTo>
                    <a:pt x="289" y="197"/>
                  </a:lnTo>
                  <a:lnTo>
                    <a:pt x="288" y="196"/>
                  </a:lnTo>
                  <a:lnTo>
                    <a:pt x="285" y="197"/>
                  </a:lnTo>
                  <a:lnTo>
                    <a:pt x="284" y="197"/>
                  </a:lnTo>
                  <a:lnTo>
                    <a:pt x="281" y="197"/>
                  </a:lnTo>
                  <a:lnTo>
                    <a:pt x="280" y="194"/>
                  </a:lnTo>
                  <a:lnTo>
                    <a:pt x="279" y="194"/>
                  </a:lnTo>
                  <a:lnTo>
                    <a:pt x="278" y="194"/>
                  </a:lnTo>
                  <a:lnTo>
                    <a:pt x="274" y="193"/>
                  </a:lnTo>
                  <a:lnTo>
                    <a:pt x="274" y="192"/>
                  </a:lnTo>
                  <a:lnTo>
                    <a:pt x="272" y="191"/>
                  </a:lnTo>
                  <a:lnTo>
                    <a:pt x="272" y="189"/>
                  </a:lnTo>
                  <a:lnTo>
                    <a:pt x="271" y="189"/>
                  </a:lnTo>
                  <a:lnTo>
                    <a:pt x="271" y="188"/>
                  </a:lnTo>
                  <a:lnTo>
                    <a:pt x="272" y="186"/>
                  </a:lnTo>
                  <a:lnTo>
                    <a:pt x="271" y="186"/>
                  </a:lnTo>
                  <a:lnTo>
                    <a:pt x="270" y="184"/>
                  </a:lnTo>
                  <a:lnTo>
                    <a:pt x="268" y="183"/>
                  </a:lnTo>
                  <a:lnTo>
                    <a:pt x="267" y="182"/>
                  </a:lnTo>
                  <a:lnTo>
                    <a:pt x="264" y="182"/>
                  </a:lnTo>
                  <a:lnTo>
                    <a:pt x="264" y="181"/>
                  </a:lnTo>
                  <a:lnTo>
                    <a:pt x="264" y="180"/>
                  </a:lnTo>
                  <a:lnTo>
                    <a:pt x="264" y="177"/>
                  </a:lnTo>
                  <a:lnTo>
                    <a:pt x="264" y="176"/>
                  </a:lnTo>
                  <a:lnTo>
                    <a:pt x="264" y="175"/>
                  </a:lnTo>
                  <a:lnTo>
                    <a:pt x="264" y="175"/>
                  </a:lnTo>
                  <a:lnTo>
                    <a:pt x="263" y="175"/>
                  </a:lnTo>
                  <a:lnTo>
                    <a:pt x="263" y="171"/>
                  </a:lnTo>
                  <a:lnTo>
                    <a:pt x="262" y="170"/>
                  </a:lnTo>
                  <a:lnTo>
                    <a:pt x="262" y="169"/>
                  </a:lnTo>
                  <a:lnTo>
                    <a:pt x="261" y="168"/>
                  </a:lnTo>
                  <a:lnTo>
                    <a:pt x="261" y="167"/>
                  </a:lnTo>
                  <a:lnTo>
                    <a:pt x="260" y="166"/>
                  </a:lnTo>
                  <a:lnTo>
                    <a:pt x="260" y="165"/>
                  </a:lnTo>
                  <a:lnTo>
                    <a:pt x="259" y="166"/>
                  </a:lnTo>
                  <a:lnTo>
                    <a:pt x="258" y="165"/>
                  </a:lnTo>
                  <a:lnTo>
                    <a:pt x="258" y="163"/>
                  </a:lnTo>
                  <a:lnTo>
                    <a:pt x="258" y="162"/>
                  </a:lnTo>
                  <a:lnTo>
                    <a:pt x="258" y="162"/>
                  </a:lnTo>
                  <a:lnTo>
                    <a:pt x="257" y="160"/>
                  </a:lnTo>
                  <a:lnTo>
                    <a:pt x="257" y="159"/>
                  </a:lnTo>
                  <a:lnTo>
                    <a:pt x="258" y="159"/>
                  </a:lnTo>
                  <a:lnTo>
                    <a:pt x="258" y="158"/>
                  </a:lnTo>
                  <a:lnTo>
                    <a:pt x="257" y="152"/>
                  </a:lnTo>
                  <a:lnTo>
                    <a:pt x="256" y="152"/>
                  </a:lnTo>
                  <a:lnTo>
                    <a:pt x="256" y="150"/>
                  </a:lnTo>
                  <a:lnTo>
                    <a:pt x="256" y="149"/>
                  </a:lnTo>
                  <a:lnTo>
                    <a:pt x="255" y="148"/>
                  </a:lnTo>
                  <a:lnTo>
                    <a:pt x="255" y="149"/>
                  </a:lnTo>
                  <a:lnTo>
                    <a:pt x="252" y="148"/>
                  </a:lnTo>
                  <a:lnTo>
                    <a:pt x="251" y="148"/>
                  </a:lnTo>
                  <a:lnTo>
                    <a:pt x="250" y="149"/>
                  </a:lnTo>
                  <a:lnTo>
                    <a:pt x="250" y="150"/>
                  </a:lnTo>
                  <a:lnTo>
                    <a:pt x="249" y="150"/>
                  </a:lnTo>
                  <a:lnTo>
                    <a:pt x="247" y="149"/>
                  </a:lnTo>
                  <a:lnTo>
                    <a:pt x="247" y="148"/>
                  </a:lnTo>
                  <a:lnTo>
                    <a:pt x="245" y="148"/>
                  </a:lnTo>
                  <a:lnTo>
                    <a:pt x="243" y="148"/>
                  </a:lnTo>
                  <a:lnTo>
                    <a:pt x="243" y="147"/>
                  </a:lnTo>
                  <a:lnTo>
                    <a:pt x="241" y="146"/>
                  </a:lnTo>
                  <a:lnTo>
                    <a:pt x="240" y="144"/>
                  </a:lnTo>
                  <a:lnTo>
                    <a:pt x="241" y="143"/>
                  </a:lnTo>
                  <a:lnTo>
                    <a:pt x="239" y="142"/>
                  </a:lnTo>
                  <a:lnTo>
                    <a:pt x="240" y="141"/>
                  </a:lnTo>
                  <a:lnTo>
                    <a:pt x="239" y="140"/>
                  </a:lnTo>
                  <a:lnTo>
                    <a:pt x="239" y="138"/>
                  </a:lnTo>
                  <a:lnTo>
                    <a:pt x="239" y="138"/>
                  </a:lnTo>
                  <a:lnTo>
                    <a:pt x="239" y="137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8" y="135"/>
                  </a:lnTo>
                  <a:lnTo>
                    <a:pt x="236" y="135"/>
                  </a:lnTo>
                  <a:lnTo>
                    <a:pt x="236" y="134"/>
                  </a:lnTo>
                  <a:lnTo>
                    <a:pt x="236" y="135"/>
                  </a:lnTo>
                  <a:lnTo>
                    <a:pt x="234" y="134"/>
                  </a:lnTo>
                  <a:lnTo>
                    <a:pt x="233" y="132"/>
                  </a:lnTo>
                  <a:lnTo>
                    <a:pt x="232" y="132"/>
                  </a:lnTo>
                  <a:lnTo>
                    <a:pt x="229" y="129"/>
                  </a:lnTo>
                  <a:lnTo>
                    <a:pt x="228" y="129"/>
                  </a:lnTo>
                  <a:lnTo>
                    <a:pt x="228" y="129"/>
                  </a:lnTo>
                  <a:lnTo>
                    <a:pt x="225" y="127"/>
                  </a:lnTo>
                  <a:lnTo>
                    <a:pt x="224" y="127"/>
                  </a:lnTo>
                  <a:lnTo>
                    <a:pt x="222" y="128"/>
                  </a:lnTo>
                  <a:lnTo>
                    <a:pt x="222" y="132"/>
                  </a:lnTo>
                  <a:lnTo>
                    <a:pt x="221" y="134"/>
                  </a:lnTo>
                  <a:lnTo>
                    <a:pt x="220" y="134"/>
                  </a:lnTo>
                  <a:lnTo>
                    <a:pt x="219" y="133"/>
                  </a:lnTo>
                  <a:lnTo>
                    <a:pt x="219" y="132"/>
                  </a:lnTo>
                  <a:lnTo>
                    <a:pt x="217" y="132"/>
                  </a:lnTo>
                  <a:lnTo>
                    <a:pt x="214" y="134"/>
                  </a:lnTo>
                  <a:lnTo>
                    <a:pt x="211" y="133"/>
                  </a:lnTo>
                  <a:lnTo>
                    <a:pt x="206" y="133"/>
                  </a:lnTo>
                  <a:lnTo>
                    <a:pt x="205" y="132"/>
                  </a:lnTo>
                  <a:lnTo>
                    <a:pt x="204" y="133"/>
                  </a:lnTo>
                  <a:lnTo>
                    <a:pt x="204" y="132"/>
                  </a:lnTo>
                  <a:lnTo>
                    <a:pt x="203" y="133"/>
                  </a:lnTo>
                  <a:lnTo>
                    <a:pt x="203" y="134"/>
                  </a:lnTo>
                  <a:lnTo>
                    <a:pt x="204" y="134"/>
                  </a:lnTo>
                  <a:lnTo>
                    <a:pt x="205" y="134"/>
                  </a:lnTo>
                  <a:lnTo>
                    <a:pt x="204" y="135"/>
                  </a:lnTo>
                  <a:lnTo>
                    <a:pt x="203" y="135"/>
                  </a:lnTo>
                  <a:lnTo>
                    <a:pt x="202" y="135"/>
                  </a:lnTo>
                  <a:lnTo>
                    <a:pt x="203" y="135"/>
                  </a:lnTo>
                  <a:lnTo>
                    <a:pt x="203" y="136"/>
                  </a:lnTo>
                  <a:lnTo>
                    <a:pt x="203" y="137"/>
                  </a:lnTo>
                  <a:lnTo>
                    <a:pt x="203" y="138"/>
                  </a:lnTo>
                  <a:lnTo>
                    <a:pt x="201" y="138"/>
                  </a:lnTo>
                  <a:lnTo>
                    <a:pt x="202" y="140"/>
                  </a:lnTo>
                  <a:lnTo>
                    <a:pt x="203" y="140"/>
                  </a:lnTo>
                  <a:lnTo>
                    <a:pt x="202" y="140"/>
                  </a:lnTo>
                  <a:lnTo>
                    <a:pt x="200" y="141"/>
                  </a:lnTo>
                  <a:lnTo>
                    <a:pt x="200" y="142"/>
                  </a:lnTo>
                  <a:lnTo>
                    <a:pt x="201" y="142"/>
                  </a:lnTo>
                  <a:lnTo>
                    <a:pt x="200" y="143"/>
                  </a:lnTo>
                  <a:lnTo>
                    <a:pt x="198" y="143"/>
                  </a:lnTo>
                  <a:lnTo>
                    <a:pt x="194" y="141"/>
                  </a:lnTo>
                  <a:lnTo>
                    <a:pt x="193" y="141"/>
                  </a:lnTo>
                  <a:lnTo>
                    <a:pt x="190" y="139"/>
                  </a:lnTo>
                  <a:lnTo>
                    <a:pt x="189" y="138"/>
                  </a:lnTo>
                  <a:lnTo>
                    <a:pt x="187" y="138"/>
                  </a:lnTo>
                  <a:lnTo>
                    <a:pt x="187" y="139"/>
                  </a:lnTo>
                  <a:lnTo>
                    <a:pt x="185" y="138"/>
                  </a:lnTo>
                  <a:lnTo>
                    <a:pt x="184" y="140"/>
                  </a:lnTo>
                  <a:lnTo>
                    <a:pt x="183" y="139"/>
                  </a:lnTo>
                  <a:lnTo>
                    <a:pt x="183" y="140"/>
                  </a:lnTo>
                  <a:lnTo>
                    <a:pt x="180" y="141"/>
                  </a:lnTo>
                  <a:lnTo>
                    <a:pt x="180" y="140"/>
                  </a:lnTo>
                  <a:lnTo>
                    <a:pt x="179" y="142"/>
                  </a:lnTo>
                  <a:lnTo>
                    <a:pt x="179" y="141"/>
                  </a:lnTo>
                  <a:lnTo>
                    <a:pt x="178" y="143"/>
                  </a:lnTo>
                  <a:lnTo>
                    <a:pt x="178" y="143"/>
                  </a:lnTo>
                  <a:lnTo>
                    <a:pt x="177" y="143"/>
                  </a:lnTo>
                  <a:lnTo>
                    <a:pt x="176" y="142"/>
                  </a:lnTo>
                  <a:lnTo>
                    <a:pt x="174" y="142"/>
                  </a:lnTo>
                  <a:lnTo>
                    <a:pt x="173" y="143"/>
                  </a:lnTo>
                  <a:lnTo>
                    <a:pt x="172" y="143"/>
                  </a:lnTo>
                  <a:lnTo>
                    <a:pt x="170" y="147"/>
                  </a:lnTo>
                  <a:lnTo>
                    <a:pt x="169" y="148"/>
                  </a:lnTo>
                  <a:lnTo>
                    <a:pt x="167" y="149"/>
                  </a:lnTo>
                  <a:lnTo>
                    <a:pt x="165" y="150"/>
                  </a:lnTo>
                  <a:lnTo>
                    <a:pt x="163" y="149"/>
                  </a:lnTo>
                  <a:lnTo>
                    <a:pt x="162" y="148"/>
                  </a:lnTo>
                  <a:lnTo>
                    <a:pt x="162" y="147"/>
                  </a:lnTo>
                  <a:lnTo>
                    <a:pt x="162" y="145"/>
                  </a:lnTo>
                  <a:lnTo>
                    <a:pt x="162" y="144"/>
                  </a:lnTo>
                  <a:lnTo>
                    <a:pt x="161" y="142"/>
                  </a:lnTo>
                  <a:lnTo>
                    <a:pt x="159" y="142"/>
                  </a:lnTo>
                  <a:lnTo>
                    <a:pt x="157" y="140"/>
                  </a:lnTo>
                  <a:lnTo>
                    <a:pt x="156" y="140"/>
                  </a:lnTo>
                  <a:lnTo>
                    <a:pt x="154" y="140"/>
                  </a:lnTo>
                  <a:lnTo>
                    <a:pt x="154" y="140"/>
                  </a:lnTo>
                  <a:lnTo>
                    <a:pt x="151" y="139"/>
                  </a:lnTo>
                  <a:lnTo>
                    <a:pt x="151" y="138"/>
                  </a:lnTo>
                  <a:lnTo>
                    <a:pt x="150" y="138"/>
                  </a:lnTo>
                  <a:lnTo>
                    <a:pt x="149" y="138"/>
                  </a:lnTo>
                  <a:lnTo>
                    <a:pt x="148" y="138"/>
                  </a:lnTo>
                  <a:lnTo>
                    <a:pt x="145" y="139"/>
                  </a:lnTo>
                  <a:lnTo>
                    <a:pt x="145" y="139"/>
                  </a:lnTo>
                  <a:lnTo>
                    <a:pt x="143" y="139"/>
                  </a:lnTo>
                  <a:lnTo>
                    <a:pt x="143" y="140"/>
                  </a:lnTo>
                  <a:lnTo>
                    <a:pt x="141" y="141"/>
                  </a:lnTo>
                  <a:lnTo>
                    <a:pt x="140" y="140"/>
                  </a:lnTo>
                  <a:lnTo>
                    <a:pt x="138" y="140"/>
                  </a:lnTo>
                  <a:lnTo>
                    <a:pt x="137" y="140"/>
                  </a:lnTo>
                  <a:lnTo>
                    <a:pt x="137" y="137"/>
                  </a:lnTo>
                  <a:lnTo>
                    <a:pt x="135" y="136"/>
                  </a:lnTo>
                  <a:lnTo>
                    <a:pt x="134" y="136"/>
                  </a:lnTo>
                  <a:lnTo>
                    <a:pt x="134" y="134"/>
                  </a:lnTo>
                  <a:lnTo>
                    <a:pt x="133" y="135"/>
                  </a:lnTo>
                  <a:lnTo>
                    <a:pt x="132" y="130"/>
                  </a:lnTo>
                  <a:lnTo>
                    <a:pt x="131" y="129"/>
                  </a:lnTo>
                  <a:lnTo>
                    <a:pt x="130" y="129"/>
                  </a:lnTo>
                  <a:lnTo>
                    <a:pt x="129" y="129"/>
                  </a:lnTo>
                  <a:lnTo>
                    <a:pt x="124" y="131"/>
                  </a:lnTo>
                  <a:lnTo>
                    <a:pt x="123" y="131"/>
                  </a:lnTo>
                  <a:lnTo>
                    <a:pt x="123" y="131"/>
                  </a:lnTo>
                  <a:lnTo>
                    <a:pt x="123" y="130"/>
                  </a:lnTo>
                  <a:lnTo>
                    <a:pt x="121" y="131"/>
                  </a:lnTo>
                  <a:lnTo>
                    <a:pt x="119" y="127"/>
                  </a:lnTo>
                  <a:lnTo>
                    <a:pt x="118" y="127"/>
                  </a:lnTo>
                  <a:lnTo>
                    <a:pt x="118" y="123"/>
                  </a:lnTo>
                  <a:lnTo>
                    <a:pt x="116" y="124"/>
                  </a:lnTo>
                  <a:lnTo>
                    <a:pt x="115" y="124"/>
                  </a:lnTo>
                  <a:lnTo>
                    <a:pt x="116" y="123"/>
                  </a:lnTo>
                  <a:lnTo>
                    <a:pt x="116" y="122"/>
                  </a:lnTo>
                  <a:lnTo>
                    <a:pt x="112" y="123"/>
                  </a:lnTo>
                  <a:lnTo>
                    <a:pt x="112" y="124"/>
                  </a:lnTo>
                  <a:lnTo>
                    <a:pt x="108" y="124"/>
                  </a:lnTo>
                  <a:lnTo>
                    <a:pt x="97" y="124"/>
                  </a:lnTo>
                  <a:lnTo>
                    <a:pt x="97" y="126"/>
                  </a:lnTo>
                  <a:lnTo>
                    <a:pt x="96" y="126"/>
                  </a:lnTo>
                  <a:lnTo>
                    <a:pt x="96" y="124"/>
                  </a:lnTo>
                  <a:lnTo>
                    <a:pt x="93" y="124"/>
                  </a:lnTo>
                  <a:lnTo>
                    <a:pt x="93" y="125"/>
                  </a:lnTo>
                  <a:lnTo>
                    <a:pt x="92" y="124"/>
                  </a:lnTo>
                  <a:lnTo>
                    <a:pt x="87" y="127"/>
                  </a:lnTo>
                  <a:lnTo>
                    <a:pt x="86" y="126"/>
                  </a:lnTo>
                  <a:lnTo>
                    <a:pt x="85" y="126"/>
                  </a:lnTo>
                  <a:lnTo>
                    <a:pt x="85" y="127"/>
                  </a:lnTo>
                  <a:lnTo>
                    <a:pt x="84" y="127"/>
                  </a:lnTo>
                  <a:lnTo>
                    <a:pt x="82" y="127"/>
                  </a:lnTo>
                  <a:lnTo>
                    <a:pt x="81" y="128"/>
                  </a:lnTo>
                  <a:lnTo>
                    <a:pt x="80" y="129"/>
                  </a:lnTo>
                  <a:lnTo>
                    <a:pt x="80" y="127"/>
                  </a:lnTo>
                  <a:lnTo>
                    <a:pt x="79" y="129"/>
                  </a:lnTo>
                  <a:lnTo>
                    <a:pt x="78" y="129"/>
                  </a:lnTo>
                  <a:lnTo>
                    <a:pt x="77" y="129"/>
                  </a:lnTo>
                  <a:lnTo>
                    <a:pt x="75" y="131"/>
                  </a:lnTo>
                  <a:lnTo>
                    <a:pt x="73" y="131"/>
                  </a:lnTo>
                  <a:lnTo>
                    <a:pt x="72" y="131"/>
                  </a:lnTo>
                  <a:lnTo>
                    <a:pt x="71" y="132"/>
                  </a:lnTo>
                  <a:lnTo>
                    <a:pt x="70" y="132"/>
                  </a:lnTo>
                  <a:lnTo>
                    <a:pt x="69" y="132"/>
                  </a:lnTo>
                  <a:lnTo>
                    <a:pt x="67" y="131"/>
                  </a:lnTo>
                  <a:lnTo>
                    <a:pt x="65" y="130"/>
                  </a:lnTo>
                  <a:lnTo>
                    <a:pt x="63" y="130"/>
                  </a:lnTo>
                  <a:lnTo>
                    <a:pt x="63" y="129"/>
                  </a:lnTo>
                  <a:lnTo>
                    <a:pt x="60" y="134"/>
                  </a:lnTo>
                  <a:lnTo>
                    <a:pt x="58" y="133"/>
                  </a:lnTo>
                  <a:lnTo>
                    <a:pt x="58" y="132"/>
                  </a:lnTo>
                  <a:lnTo>
                    <a:pt x="55" y="132"/>
                  </a:lnTo>
                  <a:lnTo>
                    <a:pt x="55" y="132"/>
                  </a:lnTo>
                  <a:lnTo>
                    <a:pt x="54" y="133"/>
                  </a:lnTo>
                  <a:lnTo>
                    <a:pt x="55" y="135"/>
                  </a:lnTo>
                  <a:lnTo>
                    <a:pt x="54" y="135"/>
                  </a:lnTo>
                  <a:lnTo>
                    <a:pt x="55" y="135"/>
                  </a:lnTo>
                  <a:lnTo>
                    <a:pt x="54" y="136"/>
                  </a:lnTo>
                  <a:lnTo>
                    <a:pt x="55" y="137"/>
                  </a:lnTo>
                  <a:lnTo>
                    <a:pt x="55" y="138"/>
                  </a:lnTo>
                  <a:lnTo>
                    <a:pt x="55" y="139"/>
                  </a:lnTo>
                  <a:lnTo>
                    <a:pt x="54" y="144"/>
                  </a:lnTo>
                  <a:lnTo>
                    <a:pt x="55" y="144"/>
                  </a:lnTo>
                  <a:lnTo>
                    <a:pt x="52" y="145"/>
                  </a:lnTo>
                  <a:lnTo>
                    <a:pt x="52" y="146"/>
                  </a:lnTo>
                  <a:lnTo>
                    <a:pt x="51" y="148"/>
                  </a:lnTo>
                  <a:lnTo>
                    <a:pt x="48" y="151"/>
                  </a:lnTo>
                  <a:lnTo>
                    <a:pt x="47" y="151"/>
                  </a:lnTo>
                  <a:lnTo>
                    <a:pt x="47" y="150"/>
                  </a:lnTo>
                  <a:lnTo>
                    <a:pt x="45" y="148"/>
                  </a:lnTo>
                  <a:lnTo>
                    <a:pt x="41" y="149"/>
                  </a:lnTo>
                  <a:lnTo>
                    <a:pt x="41" y="149"/>
                  </a:lnTo>
                  <a:lnTo>
                    <a:pt x="39" y="149"/>
                  </a:lnTo>
                  <a:lnTo>
                    <a:pt x="38" y="148"/>
                  </a:lnTo>
                  <a:lnTo>
                    <a:pt x="37" y="151"/>
                  </a:lnTo>
                  <a:lnTo>
                    <a:pt x="36" y="151"/>
                  </a:lnTo>
                  <a:lnTo>
                    <a:pt x="36" y="152"/>
                  </a:lnTo>
                  <a:lnTo>
                    <a:pt x="35" y="151"/>
                  </a:lnTo>
                  <a:lnTo>
                    <a:pt x="33" y="150"/>
                  </a:lnTo>
                  <a:lnTo>
                    <a:pt x="31" y="148"/>
                  </a:lnTo>
                  <a:lnTo>
                    <a:pt x="30" y="150"/>
                  </a:lnTo>
                  <a:lnTo>
                    <a:pt x="26" y="151"/>
                  </a:lnTo>
                  <a:lnTo>
                    <a:pt x="23" y="150"/>
                  </a:lnTo>
                  <a:lnTo>
                    <a:pt x="24" y="148"/>
                  </a:lnTo>
                  <a:lnTo>
                    <a:pt x="25" y="147"/>
                  </a:lnTo>
                  <a:lnTo>
                    <a:pt x="25" y="146"/>
                  </a:lnTo>
                  <a:lnTo>
                    <a:pt x="24" y="146"/>
                  </a:lnTo>
                  <a:lnTo>
                    <a:pt x="23" y="147"/>
                  </a:lnTo>
                  <a:lnTo>
                    <a:pt x="22" y="146"/>
                  </a:lnTo>
                  <a:lnTo>
                    <a:pt x="22" y="147"/>
                  </a:lnTo>
                  <a:lnTo>
                    <a:pt x="20" y="146"/>
                  </a:lnTo>
                  <a:lnTo>
                    <a:pt x="19" y="145"/>
                  </a:lnTo>
                  <a:lnTo>
                    <a:pt x="19" y="140"/>
                  </a:lnTo>
                  <a:lnTo>
                    <a:pt x="17" y="139"/>
                  </a:lnTo>
                  <a:lnTo>
                    <a:pt x="17" y="137"/>
                  </a:lnTo>
                  <a:lnTo>
                    <a:pt x="18" y="134"/>
                  </a:lnTo>
                  <a:lnTo>
                    <a:pt x="21" y="133"/>
                  </a:lnTo>
                  <a:lnTo>
                    <a:pt x="22" y="130"/>
                  </a:lnTo>
                  <a:lnTo>
                    <a:pt x="23" y="129"/>
                  </a:lnTo>
                  <a:lnTo>
                    <a:pt x="23" y="129"/>
                  </a:lnTo>
                  <a:lnTo>
                    <a:pt x="24" y="126"/>
                  </a:lnTo>
                  <a:lnTo>
                    <a:pt x="24" y="125"/>
                  </a:lnTo>
                  <a:lnTo>
                    <a:pt x="25" y="121"/>
                  </a:lnTo>
                  <a:lnTo>
                    <a:pt x="27" y="119"/>
                  </a:lnTo>
                  <a:lnTo>
                    <a:pt x="27" y="119"/>
                  </a:lnTo>
                  <a:lnTo>
                    <a:pt x="27" y="117"/>
                  </a:lnTo>
                  <a:lnTo>
                    <a:pt x="29" y="113"/>
                  </a:lnTo>
                  <a:lnTo>
                    <a:pt x="27" y="113"/>
                  </a:lnTo>
                  <a:lnTo>
                    <a:pt x="26" y="112"/>
                  </a:lnTo>
                  <a:lnTo>
                    <a:pt x="25" y="111"/>
                  </a:lnTo>
                  <a:lnTo>
                    <a:pt x="25" y="110"/>
                  </a:lnTo>
                  <a:lnTo>
                    <a:pt x="23" y="111"/>
                  </a:lnTo>
                  <a:lnTo>
                    <a:pt x="22" y="111"/>
                  </a:lnTo>
                  <a:lnTo>
                    <a:pt x="18" y="109"/>
                  </a:lnTo>
                  <a:lnTo>
                    <a:pt x="19" y="108"/>
                  </a:lnTo>
                  <a:lnTo>
                    <a:pt x="19" y="105"/>
                  </a:lnTo>
                  <a:lnTo>
                    <a:pt x="19" y="104"/>
                  </a:lnTo>
                  <a:lnTo>
                    <a:pt x="19" y="101"/>
                  </a:lnTo>
                  <a:lnTo>
                    <a:pt x="19" y="99"/>
                  </a:lnTo>
                  <a:lnTo>
                    <a:pt x="20" y="96"/>
                  </a:lnTo>
                  <a:lnTo>
                    <a:pt x="19" y="96"/>
                  </a:lnTo>
                  <a:lnTo>
                    <a:pt x="18" y="95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16" y="90"/>
                  </a:lnTo>
                  <a:lnTo>
                    <a:pt x="16" y="89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836110" y="521479"/>
              <a:ext cx="996962" cy="661789"/>
            </a:xfrm>
            <a:custGeom>
              <a:avLst/>
              <a:gdLst>
                <a:gd name="T0" fmla="*/ 55 w 360"/>
                <a:gd name="T1" fmla="*/ 147 h 239"/>
                <a:gd name="T2" fmla="*/ 41 w 360"/>
                <a:gd name="T3" fmla="*/ 136 h 239"/>
                <a:gd name="T4" fmla="*/ 28 w 360"/>
                <a:gd name="T5" fmla="*/ 151 h 239"/>
                <a:gd name="T6" fmla="*/ 10 w 360"/>
                <a:gd name="T7" fmla="*/ 152 h 239"/>
                <a:gd name="T8" fmla="*/ 5 w 360"/>
                <a:gd name="T9" fmla="*/ 153 h 239"/>
                <a:gd name="T10" fmla="*/ 12 w 360"/>
                <a:gd name="T11" fmla="*/ 131 h 239"/>
                <a:gd name="T12" fmla="*/ 9 w 360"/>
                <a:gd name="T13" fmla="*/ 107 h 239"/>
                <a:gd name="T14" fmla="*/ 2 w 360"/>
                <a:gd name="T15" fmla="*/ 97 h 239"/>
                <a:gd name="T16" fmla="*/ 14 w 360"/>
                <a:gd name="T17" fmla="*/ 90 h 239"/>
                <a:gd name="T18" fmla="*/ 33 w 360"/>
                <a:gd name="T19" fmla="*/ 72 h 239"/>
                <a:gd name="T20" fmla="*/ 52 w 360"/>
                <a:gd name="T21" fmla="*/ 65 h 239"/>
                <a:gd name="T22" fmla="*/ 69 w 360"/>
                <a:gd name="T23" fmla="*/ 45 h 239"/>
                <a:gd name="T24" fmla="*/ 83 w 360"/>
                <a:gd name="T25" fmla="*/ 45 h 239"/>
                <a:gd name="T26" fmla="*/ 102 w 360"/>
                <a:gd name="T27" fmla="*/ 40 h 239"/>
                <a:gd name="T28" fmla="*/ 104 w 360"/>
                <a:gd name="T29" fmla="*/ 18 h 239"/>
                <a:gd name="T30" fmla="*/ 127 w 360"/>
                <a:gd name="T31" fmla="*/ 12 h 239"/>
                <a:gd name="T32" fmla="*/ 148 w 360"/>
                <a:gd name="T33" fmla="*/ 13 h 239"/>
                <a:gd name="T34" fmla="*/ 157 w 360"/>
                <a:gd name="T35" fmla="*/ 20 h 239"/>
                <a:gd name="T36" fmla="*/ 183 w 360"/>
                <a:gd name="T37" fmla="*/ 4 h 239"/>
                <a:gd name="T38" fmla="*/ 212 w 360"/>
                <a:gd name="T39" fmla="*/ 2 h 239"/>
                <a:gd name="T40" fmla="*/ 233 w 360"/>
                <a:gd name="T41" fmla="*/ 12 h 239"/>
                <a:gd name="T42" fmla="*/ 260 w 360"/>
                <a:gd name="T43" fmla="*/ 15 h 239"/>
                <a:gd name="T44" fmla="*/ 295 w 360"/>
                <a:gd name="T45" fmla="*/ 19 h 239"/>
                <a:gd name="T46" fmla="*/ 326 w 360"/>
                <a:gd name="T47" fmla="*/ 32 h 239"/>
                <a:gd name="T48" fmla="*/ 317 w 360"/>
                <a:gd name="T49" fmla="*/ 53 h 239"/>
                <a:gd name="T50" fmla="*/ 326 w 360"/>
                <a:gd name="T51" fmla="*/ 77 h 239"/>
                <a:gd name="T52" fmla="*/ 332 w 360"/>
                <a:gd name="T53" fmla="*/ 99 h 239"/>
                <a:gd name="T54" fmla="*/ 337 w 360"/>
                <a:gd name="T55" fmla="*/ 117 h 239"/>
                <a:gd name="T56" fmla="*/ 337 w 360"/>
                <a:gd name="T57" fmla="*/ 137 h 239"/>
                <a:gd name="T58" fmla="*/ 352 w 360"/>
                <a:gd name="T59" fmla="*/ 140 h 239"/>
                <a:gd name="T60" fmla="*/ 352 w 360"/>
                <a:gd name="T61" fmla="*/ 151 h 239"/>
                <a:gd name="T62" fmla="*/ 346 w 360"/>
                <a:gd name="T63" fmla="*/ 170 h 239"/>
                <a:gd name="T64" fmla="*/ 332 w 360"/>
                <a:gd name="T65" fmla="*/ 188 h 239"/>
                <a:gd name="T66" fmla="*/ 321 w 360"/>
                <a:gd name="T67" fmla="*/ 192 h 239"/>
                <a:gd name="T68" fmla="*/ 308 w 360"/>
                <a:gd name="T69" fmla="*/ 195 h 239"/>
                <a:gd name="T70" fmla="*/ 295 w 360"/>
                <a:gd name="T71" fmla="*/ 203 h 239"/>
                <a:gd name="T72" fmla="*/ 283 w 360"/>
                <a:gd name="T73" fmla="*/ 215 h 239"/>
                <a:gd name="T74" fmla="*/ 266 w 360"/>
                <a:gd name="T75" fmla="*/ 218 h 239"/>
                <a:gd name="T76" fmla="*/ 250 w 360"/>
                <a:gd name="T77" fmla="*/ 228 h 239"/>
                <a:gd name="T78" fmla="*/ 246 w 360"/>
                <a:gd name="T79" fmla="*/ 215 h 239"/>
                <a:gd name="T80" fmla="*/ 236 w 360"/>
                <a:gd name="T81" fmla="*/ 215 h 239"/>
                <a:gd name="T82" fmla="*/ 234 w 360"/>
                <a:gd name="T83" fmla="*/ 209 h 239"/>
                <a:gd name="T84" fmla="*/ 217 w 360"/>
                <a:gd name="T85" fmla="*/ 204 h 239"/>
                <a:gd name="T86" fmla="*/ 211 w 360"/>
                <a:gd name="T87" fmla="*/ 194 h 239"/>
                <a:gd name="T88" fmla="*/ 193 w 360"/>
                <a:gd name="T89" fmla="*/ 199 h 239"/>
                <a:gd name="T90" fmla="*/ 181 w 360"/>
                <a:gd name="T91" fmla="*/ 207 h 239"/>
                <a:gd name="T92" fmla="*/ 180 w 360"/>
                <a:gd name="T93" fmla="*/ 217 h 239"/>
                <a:gd name="T94" fmla="*/ 176 w 360"/>
                <a:gd name="T95" fmla="*/ 226 h 239"/>
                <a:gd name="T96" fmla="*/ 170 w 360"/>
                <a:gd name="T97" fmla="*/ 234 h 239"/>
                <a:gd name="T98" fmla="*/ 166 w 360"/>
                <a:gd name="T99" fmla="*/ 229 h 239"/>
                <a:gd name="T100" fmla="*/ 157 w 360"/>
                <a:gd name="T101" fmla="*/ 232 h 239"/>
                <a:gd name="T102" fmla="*/ 141 w 360"/>
                <a:gd name="T103" fmla="*/ 230 h 239"/>
                <a:gd name="T104" fmla="*/ 131 w 360"/>
                <a:gd name="T105" fmla="*/ 238 h 239"/>
                <a:gd name="T106" fmla="*/ 122 w 360"/>
                <a:gd name="T107" fmla="*/ 236 h 239"/>
                <a:gd name="T108" fmla="*/ 114 w 360"/>
                <a:gd name="T109" fmla="*/ 235 h 239"/>
                <a:gd name="T110" fmla="*/ 102 w 360"/>
                <a:gd name="T111" fmla="*/ 233 h 239"/>
                <a:gd name="T112" fmla="*/ 92 w 360"/>
                <a:gd name="T113" fmla="*/ 233 h 239"/>
                <a:gd name="T114" fmla="*/ 88 w 360"/>
                <a:gd name="T115" fmla="*/ 225 h 239"/>
                <a:gd name="T116" fmla="*/ 97 w 360"/>
                <a:gd name="T117" fmla="*/ 210 h 239"/>
                <a:gd name="T118" fmla="*/ 89 w 360"/>
                <a:gd name="T119" fmla="*/ 198 h 239"/>
                <a:gd name="T120" fmla="*/ 74 w 360"/>
                <a:gd name="T121" fmla="*/ 206 h 239"/>
                <a:gd name="T122" fmla="*/ 55 w 360"/>
                <a:gd name="T123" fmla="*/ 201 h 239"/>
                <a:gd name="T124" fmla="*/ 54 w 360"/>
                <a:gd name="T125" fmla="*/ 185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239">
                  <a:moveTo>
                    <a:pt x="62" y="167"/>
                  </a:moveTo>
                  <a:lnTo>
                    <a:pt x="63" y="165"/>
                  </a:lnTo>
                  <a:lnTo>
                    <a:pt x="63" y="164"/>
                  </a:lnTo>
                  <a:lnTo>
                    <a:pt x="62" y="161"/>
                  </a:lnTo>
                  <a:lnTo>
                    <a:pt x="60" y="161"/>
                  </a:lnTo>
                  <a:lnTo>
                    <a:pt x="58" y="158"/>
                  </a:lnTo>
                  <a:lnTo>
                    <a:pt x="58" y="156"/>
                  </a:lnTo>
                  <a:lnTo>
                    <a:pt x="58" y="153"/>
                  </a:lnTo>
                  <a:lnTo>
                    <a:pt x="58" y="153"/>
                  </a:lnTo>
                  <a:lnTo>
                    <a:pt x="58" y="151"/>
                  </a:lnTo>
                  <a:lnTo>
                    <a:pt x="58" y="149"/>
                  </a:lnTo>
                  <a:lnTo>
                    <a:pt x="57" y="147"/>
                  </a:lnTo>
                  <a:lnTo>
                    <a:pt x="57" y="147"/>
                  </a:lnTo>
                  <a:lnTo>
                    <a:pt x="55" y="147"/>
                  </a:lnTo>
                  <a:lnTo>
                    <a:pt x="55" y="146"/>
                  </a:lnTo>
                  <a:lnTo>
                    <a:pt x="54" y="145"/>
                  </a:lnTo>
                  <a:lnTo>
                    <a:pt x="52" y="145"/>
                  </a:lnTo>
                  <a:lnTo>
                    <a:pt x="52" y="145"/>
                  </a:lnTo>
                  <a:lnTo>
                    <a:pt x="51" y="143"/>
                  </a:lnTo>
                  <a:lnTo>
                    <a:pt x="51" y="141"/>
                  </a:lnTo>
                  <a:lnTo>
                    <a:pt x="50" y="140"/>
                  </a:lnTo>
                  <a:lnTo>
                    <a:pt x="49" y="139"/>
                  </a:lnTo>
                  <a:lnTo>
                    <a:pt x="48" y="138"/>
                  </a:lnTo>
                  <a:lnTo>
                    <a:pt x="48" y="136"/>
                  </a:lnTo>
                  <a:lnTo>
                    <a:pt x="47" y="135"/>
                  </a:lnTo>
                  <a:lnTo>
                    <a:pt x="46" y="134"/>
                  </a:lnTo>
                  <a:lnTo>
                    <a:pt x="44" y="134"/>
                  </a:lnTo>
                  <a:lnTo>
                    <a:pt x="41" y="136"/>
                  </a:lnTo>
                  <a:lnTo>
                    <a:pt x="40" y="137"/>
                  </a:lnTo>
                  <a:lnTo>
                    <a:pt x="37" y="139"/>
                  </a:lnTo>
                  <a:lnTo>
                    <a:pt x="38" y="140"/>
                  </a:lnTo>
                  <a:lnTo>
                    <a:pt x="36" y="140"/>
                  </a:lnTo>
                  <a:lnTo>
                    <a:pt x="36" y="142"/>
                  </a:lnTo>
                  <a:lnTo>
                    <a:pt x="35" y="142"/>
                  </a:lnTo>
                  <a:lnTo>
                    <a:pt x="35" y="144"/>
                  </a:lnTo>
                  <a:lnTo>
                    <a:pt x="33" y="144"/>
                  </a:lnTo>
                  <a:lnTo>
                    <a:pt x="33" y="148"/>
                  </a:lnTo>
                  <a:lnTo>
                    <a:pt x="33" y="147"/>
                  </a:lnTo>
                  <a:lnTo>
                    <a:pt x="32" y="149"/>
                  </a:lnTo>
                  <a:lnTo>
                    <a:pt x="31" y="150"/>
                  </a:lnTo>
                  <a:lnTo>
                    <a:pt x="30" y="150"/>
                  </a:lnTo>
                  <a:lnTo>
                    <a:pt x="28" y="151"/>
                  </a:lnTo>
                  <a:lnTo>
                    <a:pt x="28" y="150"/>
                  </a:lnTo>
                  <a:lnTo>
                    <a:pt x="25" y="149"/>
                  </a:lnTo>
                  <a:lnTo>
                    <a:pt x="23" y="150"/>
                  </a:lnTo>
                  <a:lnTo>
                    <a:pt x="22" y="150"/>
                  </a:lnTo>
                  <a:lnTo>
                    <a:pt x="20" y="152"/>
                  </a:lnTo>
                  <a:lnTo>
                    <a:pt x="19" y="151"/>
                  </a:lnTo>
                  <a:lnTo>
                    <a:pt x="18" y="151"/>
                  </a:lnTo>
                  <a:lnTo>
                    <a:pt x="17" y="150"/>
                  </a:lnTo>
                  <a:lnTo>
                    <a:pt x="14" y="150"/>
                  </a:lnTo>
                  <a:lnTo>
                    <a:pt x="14" y="150"/>
                  </a:lnTo>
                  <a:lnTo>
                    <a:pt x="13" y="150"/>
                  </a:lnTo>
                  <a:lnTo>
                    <a:pt x="11" y="152"/>
                  </a:lnTo>
                  <a:lnTo>
                    <a:pt x="11" y="152"/>
                  </a:lnTo>
                  <a:lnTo>
                    <a:pt x="10" y="152"/>
                  </a:lnTo>
                  <a:lnTo>
                    <a:pt x="10" y="153"/>
                  </a:lnTo>
                  <a:lnTo>
                    <a:pt x="10" y="155"/>
                  </a:lnTo>
                  <a:lnTo>
                    <a:pt x="7" y="156"/>
                  </a:lnTo>
                  <a:lnTo>
                    <a:pt x="6" y="159"/>
                  </a:lnTo>
                  <a:lnTo>
                    <a:pt x="6" y="158"/>
                  </a:lnTo>
                  <a:lnTo>
                    <a:pt x="5" y="158"/>
                  </a:lnTo>
                  <a:lnTo>
                    <a:pt x="6" y="158"/>
                  </a:lnTo>
                  <a:lnTo>
                    <a:pt x="6" y="157"/>
                  </a:lnTo>
                  <a:lnTo>
                    <a:pt x="5" y="156"/>
                  </a:lnTo>
                  <a:lnTo>
                    <a:pt x="6" y="155"/>
                  </a:lnTo>
                  <a:lnTo>
                    <a:pt x="6" y="155"/>
                  </a:lnTo>
                  <a:lnTo>
                    <a:pt x="5" y="156"/>
                  </a:lnTo>
                  <a:lnTo>
                    <a:pt x="4" y="153"/>
                  </a:lnTo>
                  <a:lnTo>
                    <a:pt x="5" y="153"/>
                  </a:lnTo>
                  <a:lnTo>
                    <a:pt x="6" y="153"/>
                  </a:lnTo>
                  <a:lnTo>
                    <a:pt x="6" y="151"/>
                  </a:lnTo>
                  <a:lnTo>
                    <a:pt x="7" y="150"/>
                  </a:lnTo>
                  <a:lnTo>
                    <a:pt x="9" y="150"/>
                  </a:lnTo>
                  <a:lnTo>
                    <a:pt x="9" y="148"/>
                  </a:lnTo>
                  <a:lnTo>
                    <a:pt x="11" y="147"/>
                  </a:lnTo>
                  <a:lnTo>
                    <a:pt x="13" y="145"/>
                  </a:lnTo>
                  <a:lnTo>
                    <a:pt x="13" y="144"/>
                  </a:lnTo>
                  <a:lnTo>
                    <a:pt x="14" y="142"/>
                  </a:lnTo>
                  <a:lnTo>
                    <a:pt x="14" y="139"/>
                  </a:lnTo>
                  <a:lnTo>
                    <a:pt x="14" y="137"/>
                  </a:lnTo>
                  <a:lnTo>
                    <a:pt x="14" y="134"/>
                  </a:lnTo>
                  <a:lnTo>
                    <a:pt x="14" y="132"/>
                  </a:lnTo>
                  <a:lnTo>
                    <a:pt x="12" y="131"/>
                  </a:lnTo>
                  <a:lnTo>
                    <a:pt x="9" y="130"/>
                  </a:lnTo>
                  <a:lnTo>
                    <a:pt x="10" y="126"/>
                  </a:lnTo>
                  <a:lnTo>
                    <a:pt x="9" y="124"/>
                  </a:lnTo>
                  <a:lnTo>
                    <a:pt x="9" y="124"/>
                  </a:lnTo>
                  <a:lnTo>
                    <a:pt x="9" y="121"/>
                  </a:lnTo>
                  <a:lnTo>
                    <a:pt x="6" y="120"/>
                  </a:lnTo>
                  <a:lnTo>
                    <a:pt x="7" y="120"/>
                  </a:lnTo>
                  <a:lnTo>
                    <a:pt x="11" y="115"/>
                  </a:lnTo>
                  <a:lnTo>
                    <a:pt x="11" y="114"/>
                  </a:lnTo>
                  <a:lnTo>
                    <a:pt x="9" y="115"/>
                  </a:lnTo>
                  <a:lnTo>
                    <a:pt x="10" y="112"/>
                  </a:lnTo>
                  <a:lnTo>
                    <a:pt x="11" y="109"/>
                  </a:lnTo>
                  <a:lnTo>
                    <a:pt x="10" y="106"/>
                  </a:lnTo>
                  <a:lnTo>
                    <a:pt x="9" y="107"/>
                  </a:lnTo>
                  <a:lnTo>
                    <a:pt x="9" y="106"/>
                  </a:lnTo>
                  <a:lnTo>
                    <a:pt x="9" y="105"/>
                  </a:lnTo>
                  <a:lnTo>
                    <a:pt x="6" y="105"/>
                  </a:lnTo>
                  <a:lnTo>
                    <a:pt x="3" y="106"/>
                  </a:lnTo>
                  <a:lnTo>
                    <a:pt x="3" y="107"/>
                  </a:lnTo>
                  <a:lnTo>
                    <a:pt x="0" y="107"/>
                  </a:lnTo>
                  <a:lnTo>
                    <a:pt x="2" y="104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6" y="100"/>
                  </a:lnTo>
                  <a:lnTo>
                    <a:pt x="8" y="99"/>
                  </a:lnTo>
                  <a:lnTo>
                    <a:pt x="5" y="100"/>
                  </a:lnTo>
                  <a:lnTo>
                    <a:pt x="3" y="99"/>
                  </a:lnTo>
                  <a:lnTo>
                    <a:pt x="2" y="97"/>
                  </a:lnTo>
                  <a:lnTo>
                    <a:pt x="2" y="96"/>
                  </a:lnTo>
                  <a:lnTo>
                    <a:pt x="3" y="95"/>
                  </a:lnTo>
                  <a:lnTo>
                    <a:pt x="2" y="93"/>
                  </a:lnTo>
                  <a:lnTo>
                    <a:pt x="4" y="91"/>
                  </a:lnTo>
                  <a:lnTo>
                    <a:pt x="4" y="88"/>
                  </a:lnTo>
                  <a:lnTo>
                    <a:pt x="5" y="90"/>
                  </a:lnTo>
                  <a:lnTo>
                    <a:pt x="6" y="91"/>
                  </a:lnTo>
                  <a:lnTo>
                    <a:pt x="7" y="90"/>
                  </a:lnTo>
                  <a:lnTo>
                    <a:pt x="8" y="89"/>
                  </a:lnTo>
                  <a:lnTo>
                    <a:pt x="8" y="90"/>
                  </a:lnTo>
                  <a:lnTo>
                    <a:pt x="11" y="91"/>
                  </a:lnTo>
                  <a:lnTo>
                    <a:pt x="12" y="91"/>
                  </a:lnTo>
                  <a:lnTo>
                    <a:pt x="13" y="90"/>
                  </a:lnTo>
                  <a:lnTo>
                    <a:pt x="14" y="90"/>
                  </a:lnTo>
                  <a:lnTo>
                    <a:pt x="17" y="90"/>
                  </a:lnTo>
                  <a:lnTo>
                    <a:pt x="21" y="89"/>
                  </a:lnTo>
                  <a:lnTo>
                    <a:pt x="22" y="90"/>
                  </a:lnTo>
                  <a:lnTo>
                    <a:pt x="22" y="88"/>
                  </a:lnTo>
                  <a:lnTo>
                    <a:pt x="23" y="88"/>
                  </a:lnTo>
                  <a:lnTo>
                    <a:pt x="24" y="86"/>
                  </a:lnTo>
                  <a:lnTo>
                    <a:pt x="23" y="85"/>
                  </a:lnTo>
                  <a:lnTo>
                    <a:pt x="24" y="83"/>
                  </a:lnTo>
                  <a:lnTo>
                    <a:pt x="25" y="81"/>
                  </a:lnTo>
                  <a:lnTo>
                    <a:pt x="28" y="80"/>
                  </a:lnTo>
                  <a:lnTo>
                    <a:pt x="30" y="77"/>
                  </a:lnTo>
                  <a:lnTo>
                    <a:pt x="31" y="75"/>
                  </a:lnTo>
                  <a:lnTo>
                    <a:pt x="33" y="73"/>
                  </a:lnTo>
                  <a:lnTo>
                    <a:pt x="33" y="72"/>
                  </a:lnTo>
                  <a:lnTo>
                    <a:pt x="35" y="72"/>
                  </a:lnTo>
                  <a:lnTo>
                    <a:pt x="36" y="72"/>
                  </a:lnTo>
                  <a:lnTo>
                    <a:pt x="41" y="74"/>
                  </a:lnTo>
                  <a:lnTo>
                    <a:pt x="42" y="74"/>
                  </a:lnTo>
                  <a:lnTo>
                    <a:pt x="44" y="75"/>
                  </a:lnTo>
                  <a:lnTo>
                    <a:pt x="45" y="76"/>
                  </a:lnTo>
                  <a:lnTo>
                    <a:pt x="46" y="74"/>
                  </a:lnTo>
                  <a:lnTo>
                    <a:pt x="46" y="73"/>
                  </a:lnTo>
                  <a:lnTo>
                    <a:pt x="45" y="70"/>
                  </a:lnTo>
                  <a:lnTo>
                    <a:pt x="47" y="69"/>
                  </a:lnTo>
                  <a:lnTo>
                    <a:pt x="50" y="68"/>
                  </a:lnTo>
                  <a:lnTo>
                    <a:pt x="50" y="66"/>
                  </a:lnTo>
                  <a:lnTo>
                    <a:pt x="51" y="66"/>
                  </a:lnTo>
                  <a:lnTo>
                    <a:pt x="52" y="65"/>
                  </a:lnTo>
                  <a:lnTo>
                    <a:pt x="52" y="61"/>
                  </a:lnTo>
                  <a:lnTo>
                    <a:pt x="53" y="61"/>
                  </a:lnTo>
                  <a:lnTo>
                    <a:pt x="52" y="60"/>
                  </a:lnTo>
                  <a:lnTo>
                    <a:pt x="55" y="57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61" y="57"/>
                  </a:lnTo>
                  <a:lnTo>
                    <a:pt x="63" y="55"/>
                  </a:lnTo>
                  <a:lnTo>
                    <a:pt x="64" y="53"/>
                  </a:lnTo>
                  <a:lnTo>
                    <a:pt x="66" y="49"/>
                  </a:lnTo>
                  <a:lnTo>
                    <a:pt x="67" y="47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9" y="45"/>
                  </a:lnTo>
                  <a:lnTo>
                    <a:pt x="71" y="44"/>
                  </a:lnTo>
                  <a:lnTo>
                    <a:pt x="73" y="42"/>
                  </a:lnTo>
                  <a:lnTo>
                    <a:pt x="74" y="41"/>
                  </a:lnTo>
                  <a:lnTo>
                    <a:pt x="74" y="40"/>
                  </a:lnTo>
                  <a:lnTo>
                    <a:pt x="76" y="40"/>
                  </a:lnTo>
                  <a:lnTo>
                    <a:pt x="77" y="39"/>
                  </a:lnTo>
                  <a:lnTo>
                    <a:pt x="79" y="39"/>
                  </a:lnTo>
                  <a:lnTo>
                    <a:pt x="79" y="40"/>
                  </a:lnTo>
                  <a:lnTo>
                    <a:pt x="79" y="42"/>
                  </a:lnTo>
                  <a:lnTo>
                    <a:pt x="80" y="42"/>
                  </a:lnTo>
                  <a:lnTo>
                    <a:pt x="80" y="43"/>
                  </a:lnTo>
                  <a:lnTo>
                    <a:pt x="80" y="45"/>
                  </a:lnTo>
                  <a:lnTo>
                    <a:pt x="81" y="45"/>
                  </a:lnTo>
                  <a:lnTo>
                    <a:pt x="83" y="45"/>
                  </a:lnTo>
                  <a:lnTo>
                    <a:pt x="84" y="47"/>
                  </a:lnTo>
                  <a:lnTo>
                    <a:pt x="85" y="47"/>
                  </a:lnTo>
                  <a:lnTo>
                    <a:pt x="85" y="47"/>
                  </a:lnTo>
                  <a:lnTo>
                    <a:pt x="87" y="47"/>
                  </a:lnTo>
                  <a:lnTo>
                    <a:pt x="89" y="45"/>
                  </a:lnTo>
                  <a:lnTo>
                    <a:pt x="93" y="47"/>
                  </a:lnTo>
                  <a:lnTo>
                    <a:pt x="96" y="47"/>
                  </a:lnTo>
                  <a:lnTo>
                    <a:pt x="97" y="47"/>
                  </a:lnTo>
                  <a:lnTo>
                    <a:pt x="99" y="47"/>
                  </a:lnTo>
                  <a:lnTo>
                    <a:pt x="99" y="46"/>
                  </a:lnTo>
                  <a:lnTo>
                    <a:pt x="99" y="46"/>
                  </a:lnTo>
                  <a:lnTo>
                    <a:pt x="100" y="45"/>
                  </a:lnTo>
                  <a:lnTo>
                    <a:pt x="102" y="42"/>
                  </a:lnTo>
                  <a:lnTo>
                    <a:pt x="102" y="40"/>
                  </a:lnTo>
                  <a:lnTo>
                    <a:pt x="103" y="36"/>
                  </a:lnTo>
                  <a:lnTo>
                    <a:pt x="100" y="33"/>
                  </a:lnTo>
                  <a:lnTo>
                    <a:pt x="99" y="31"/>
                  </a:lnTo>
                  <a:lnTo>
                    <a:pt x="99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2" y="24"/>
                  </a:lnTo>
                  <a:lnTo>
                    <a:pt x="101" y="23"/>
                  </a:lnTo>
                  <a:lnTo>
                    <a:pt x="101" y="22"/>
                  </a:lnTo>
                  <a:lnTo>
                    <a:pt x="100" y="20"/>
                  </a:lnTo>
                  <a:lnTo>
                    <a:pt x="100" y="19"/>
                  </a:lnTo>
                  <a:lnTo>
                    <a:pt x="102" y="19"/>
                  </a:lnTo>
                  <a:lnTo>
                    <a:pt x="103" y="19"/>
                  </a:lnTo>
                  <a:lnTo>
                    <a:pt x="104" y="18"/>
                  </a:lnTo>
                  <a:lnTo>
                    <a:pt x="106" y="15"/>
                  </a:lnTo>
                  <a:lnTo>
                    <a:pt x="106" y="12"/>
                  </a:lnTo>
                  <a:lnTo>
                    <a:pt x="108" y="12"/>
                  </a:lnTo>
                  <a:lnTo>
                    <a:pt x="110" y="10"/>
                  </a:lnTo>
                  <a:lnTo>
                    <a:pt x="113" y="12"/>
                  </a:lnTo>
                  <a:lnTo>
                    <a:pt x="116" y="13"/>
                  </a:lnTo>
                  <a:lnTo>
                    <a:pt x="116" y="13"/>
                  </a:lnTo>
                  <a:lnTo>
                    <a:pt x="118" y="13"/>
                  </a:lnTo>
                  <a:lnTo>
                    <a:pt x="120" y="13"/>
                  </a:lnTo>
                  <a:lnTo>
                    <a:pt x="121" y="13"/>
                  </a:lnTo>
                  <a:lnTo>
                    <a:pt x="123" y="12"/>
                  </a:lnTo>
                  <a:lnTo>
                    <a:pt x="124" y="13"/>
                  </a:lnTo>
                  <a:lnTo>
                    <a:pt x="126" y="12"/>
                  </a:lnTo>
                  <a:lnTo>
                    <a:pt x="127" y="12"/>
                  </a:lnTo>
                  <a:lnTo>
                    <a:pt x="127" y="12"/>
                  </a:lnTo>
                  <a:lnTo>
                    <a:pt x="130" y="14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36" y="12"/>
                  </a:lnTo>
                  <a:lnTo>
                    <a:pt x="137" y="12"/>
                  </a:lnTo>
                  <a:lnTo>
                    <a:pt x="139" y="12"/>
                  </a:lnTo>
                  <a:lnTo>
                    <a:pt x="140" y="11"/>
                  </a:lnTo>
                  <a:lnTo>
                    <a:pt x="143" y="11"/>
                  </a:lnTo>
                  <a:lnTo>
                    <a:pt x="144" y="12"/>
                  </a:lnTo>
                  <a:lnTo>
                    <a:pt x="144" y="10"/>
                  </a:lnTo>
                  <a:lnTo>
                    <a:pt x="147" y="10"/>
                  </a:lnTo>
                  <a:lnTo>
                    <a:pt x="148" y="11"/>
                  </a:lnTo>
                  <a:lnTo>
                    <a:pt x="148" y="13"/>
                  </a:lnTo>
                  <a:lnTo>
                    <a:pt x="150" y="14"/>
                  </a:lnTo>
                  <a:lnTo>
                    <a:pt x="150" y="15"/>
                  </a:lnTo>
                  <a:lnTo>
                    <a:pt x="150" y="15"/>
                  </a:lnTo>
                  <a:lnTo>
                    <a:pt x="150" y="19"/>
                  </a:lnTo>
                  <a:lnTo>
                    <a:pt x="148" y="19"/>
                  </a:lnTo>
                  <a:lnTo>
                    <a:pt x="148" y="20"/>
                  </a:lnTo>
                  <a:lnTo>
                    <a:pt x="147" y="20"/>
                  </a:lnTo>
                  <a:lnTo>
                    <a:pt x="148" y="20"/>
                  </a:lnTo>
                  <a:lnTo>
                    <a:pt x="149" y="20"/>
                  </a:lnTo>
                  <a:lnTo>
                    <a:pt x="150" y="20"/>
                  </a:lnTo>
                  <a:lnTo>
                    <a:pt x="152" y="20"/>
                  </a:lnTo>
                  <a:lnTo>
                    <a:pt x="153" y="20"/>
                  </a:lnTo>
                  <a:lnTo>
                    <a:pt x="155" y="20"/>
                  </a:lnTo>
                  <a:lnTo>
                    <a:pt x="157" y="20"/>
                  </a:lnTo>
                  <a:lnTo>
                    <a:pt x="159" y="18"/>
                  </a:lnTo>
                  <a:lnTo>
                    <a:pt x="159" y="15"/>
                  </a:lnTo>
                  <a:lnTo>
                    <a:pt x="160" y="15"/>
                  </a:lnTo>
                  <a:lnTo>
                    <a:pt x="162" y="12"/>
                  </a:lnTo>
                  <a:lnTo>
                    <a:pt x="164" y="11"/>
                  </a:lnTo>
                  <a:lnTo>
                    <a:pt x="165" y="11"/>
                  </a:lnTo>
                  <a:lnTo>
                    <a:pt x="168" y="8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5" y="4"/>
                  </a:lnTo>
                  <a:lnTo>
                    <a:pt x="176" y="4"/>
                  </a:lnTo>
                  <a:lnTo>
                    <a:pt x="177" y="4"/>
                  </a:lnTo>
                  <a:lnTo>
                    <a:pt x="181" y="4"/>
                  </a:lnTo>
                  <a:lnTo>
                    <a:pt x="183" y="4"/>
                  </a:lnTo>
                  <a:lnTo>
                    <a:pt x="184" y="3"/>
                  </a:lnTo>
                  <a:lnTo>
                    <a:pt x="186" y="3"/>
                  </a:lnTo>
                  <a:lnTo>
                    <a:pt x="187" y="2"/>
                  </a:lnTo>
                  <a:lnTo>
                    <a:pt x="192" y="1"/>
                  </a:lnTo>
                  <a:lnTo>
                    <a:pt x="195" y="1"/>
                  </a:lnTo>
                  <a:lnTo>
                    <a:pt x="197" y="1"/>
                  </a:lnTo>
                  <a:lnTo>
                    <a:pt x="199" y="0"/>
                  </a:lnTo>
                  <a:lnTo>
                    <a:pt x="201" y="0"/>
                  </a:lnTo>
                  <a:lnTo>
                    <a:pt x="201" y="1"/>
                  </a:lnTo>
                  <a:lnTo>
                    <a:pt x="203" y="1"/>
                  </a:lnTo>
                  <a:lnTo>
                    <a:pt x="206" y="2"/>
                  </a:lnTo>
                  <a:lnTo>
                    <a:pt x="207" y="2"/>
                  </a:lnTo>
                  <a:lnTo>
                    <a:pt x="210" y="1"/>
                  </a:lnTo>
                  <a:lnTo>
                    <a:pt x="212" y="2"/>
                  </a:lnTo>
                  <a:lnTo>
                    <a:pt x="214" y="2"/>
                  </a:lnTo>
                  <a:lnTo>
                    <a:pt x="215" y="3"/>
                  </a:lnTo>
                  <a:lnTo>
                    <a:pt x="217" y="3"/>
                  </a:lnTo>
                  <a:lnTo>
                    <a:pt x="218" y="4"/>
                  </a:lnTo>
                  <a:lnTo>
                    <a:pt x="219" y="4"/>
                  </a:lnTo>
                  <a:lnTo>
                    <a:pt x="220" y="7"/>
                  </a:lnTo>
                  <a:lnTo>
                    <a:pt x="223" y="9"/>
                  </a:lnTo>
                  <a:lnTo>
                    <a:pt x="224" y="10"/>
                  </a:lnTo>
                  <a:lnTo>
                    <a:pt x="227" y="8"/>
                  </a:lnTo>
                  <a:lnTo>
                    <a:pt x="228" y="8"/>
                  </a:lnTo>
                  <a:lnTo>
                    <a:pt x="231" y="10"/>
                  </a:lnTo>
                  <a:lnTo>
                    <a:pt x="231" y="12"/>
                  </a:lnTo>
                  <a:lnTo>
                    <a:pt x="232" y="12"/>
                  </a:lnTo>
                  <a:lnTo>
                    <a:pt x="233" y="12"/>
                  </a:lnTo>
                  <a:lnTo>
                    <a:pt x="235" y="13"/>
                  </a:lnTo>
                  <a:lnTo>
                    <a:pt x="236" y="15"/>
                  </a:lnTo>
                  <a:lnTo>
                    <a:pt x="236" y="16"/>
                  </a:lnTo>
                  <a:lnTo>
                    <a:pt x="239" y="15"/>
                  </a:lnTo>
                  <a:lnTo>
                    <a:pt x="240" y="14"/>
                  </a:lnTo>
                  <a:lnTo>
                    <a:pt x="242" y="14"/>
                  </a:lnTo>
                  <a:lnTo>
                    <a:pt x="246" y="12"/>
                  </a:lnTo>
                  <a:lnTo>
                    <a:pt x="247" y="12"/>
                  </a:lnTo>
                  <a:lnTo>
                    <a:pt x="249" y="12"/>
                  </a:lnTo>
                  <a:lnTo>
                    <a:pt x="250" y="12"/>
                  </a:lnTo>
                  <a:lnTo>
                    <a:pt x="251" y="14"/>
                  </a:lnTo>
                  <a:lnTo>
                    <a:pt x="254" y="15"/>
                  </a:lnTo>
                  <a:lnTo>
                    <a:pt x="257" y="14"/>
                  </a:lnTo>
                  <a:lnTo>
                    <a:pt x="260" y="15"/>
                  </a:lnTo>
                  <a:lnTo>
                    <a:pt x="261" y="14"/>
                  </a:lnTo>
                  <a:lnTo>
                    <a:pt x="269" y="15"/>
                  </a:lnTo>
                  <a:lnTo>
                    <a:pt x="269" y="15"/>
                  </a:lnTo>
                  <a:lnTo>
                    <a:pt x="270" y="15"/>
                  </a:lnTo>
                  <a:lnTo>
                    <a:pt x="276" y="15"/>
                  </a:lnTo>
                  <a:lnTo>
                    <a:pt x="278" y="13"/>
                  </a:lnTo>
                  <a:lnTo>
                    <a:pt x="281" y="16"/>
                  </a:lnTo>
                  <a:lnTo>
                    <a:pt x="282" y="17"/>
                  </a:lnTo>
                  <a:lnTo>
                    <a:pt x="283" y="17"/>
                  </a:lnTo>
                  <a:lnTo>
                    <a:pt x="286" y="18"/>
                  </a:lnTo>
                  <a:lnTo>
                    <a:pt x="291" y="18"/>
                  </a:lnTo>
                  <a:lnTo>
                    <a:pt x="293" y="20"/>
                  </a:lnTo>
                  <a:lnTo>
                    <a:pt x="294" y="20"/>
                  </a:lnTo>
                  <a:lnTo>
                    <a:pt x="295" y="19"/>
                  </a:lnTo>
                  <a:lnTo>
                    <a:pt x="299" y="20"/>
                  </a:lnTo>
                  <a:lnTo>
                    <a:pt x="311" y="23"/>
                  </a:lnTo>
                  <a:lnTo>
                    <a:pt x="314" y="18"/>
                  </a:lnTo>
                  <a:lnTo>
                    <a:pt x="316" y="20"/>
                  </a:lnTo>
                  <a:lnTo>
                    <a:pt x="319" y="21"/>
                  </a:lnTo>
                  <a:lnTo>
                    <a:pt x="321" y="21"/>
                  </a:lnTo>
                  <a:lnTo>
                    <a:pt x="322" y="23"/>
                  </a:lnTo>
                  <a:lnTo>
                    <a:pt x="324" y="24"/>
                  </a:lnTo>
                  <a:lnTo>
                    <a:pt x="327" y="25"/>
                  </a:lnTo>
                  <a:lnTo>
                    <a:pt x="330" y="28"/>
                  </a:lnTo>
                  <a:lnTo>
                    <a:pt x="329" y="29"/>
                  </a:lnTo>
                  <a:lnTo>
                    <a:pt x="327" y="29"/>
                  </a:lnTo>
                  <a:lnTo>
                    <a:pt x="327" y="29"/>
                  </a:lnTo>
                  <a:lnTo>
                    <a:pt x="326" y="32"/>
                  </a:lnTo>
                  <a:lnTo>
                    <a:pt x="325" y="34"/>
                  </a:lnTo>
                  <a:lnTo>
                    <a:pt x="325" y="36"/>
                  </a:lnTo>
                  <a:lnTo>
                    <a:pt x="324" y="37"/>
                  </a:lnTo>
                  <a:lnTo>
                    <a:pt x="323" y="37"/>
                  </a:lnTo>
                  <a:lnTo>
                    <a:pt x="321" y="39"/>
                  </a:lnTo>
                  <a:lnTo>
                    <a:pt x="320" y="40"/>
                  </a:lnTo>
                  <a:lnTo>
                    <a:pt x="317" y="42"/>
                  </a:lnTo>
                  <a:lnTo>
                    <a:pt x="317" y="44"/>
                  </a:lnTo>
                  <a:lnTo>
                    <a:pt x="317" y="45"/>
                  </a:lnTo>
                  <a:lnTo>
                    <a:pt x="316" y="47"/>
                  </a:lnTo>
                  <a:lnTo>
                    <a:pt x="317" y="49"/>
                  </a:lnTo>
                  <a:lnTo>
                    <a:pt x="316" y="50"/>
                  </a:lnTo>
                  <a:lnTo>
                    <a:pt x="317" y="52"/>
                  </a:lnTo>
                  <a:lnTo>
                    <a:pt x="317" y="53"/>
                  </a:lnTo>
                  <a:lnTo>
                    <a:pt x="318" y="55"/>
                  </a:lnTo>
                  <a:lnTo>
                    <a:pt x="316" y="57"/>
                  </a:lnTo>
                  <a:lnTo>
                    <a:pt x="315" y="58"/>
                  </a:lnTo>
                  <a:lnTo>
                    <a:pt x="313" y="58"/>
                  </a:lnTo>
                  <a:lnTo>
                    <a:pt x="313" y="64"/>
                  </a:lnTo>
                  <a:lnTo>
                    <a:pt x="313" y="65"/>
                  </a:lnTo>
                  <a:lnTo>
                    <a:pt x="313" y="66"/>
                  </a:lnTo>
                  <a:lnTo>
                    <a:pt x="314" y="69"/>
                  </a:lnTo>
                  <a:lnTo>
                    <a:pt x="315" y="69"/>
                  </a:lnTo>
                  <a:lnTo>
                    <a:pt x="318" y="69"/>
                  </a:lnTo>
                  <a:lnTo>
                    <a:pt x="322" y="74"/>
                  </a:lnTo>
                  <a:lnTo>
                    <a:pt x="324" y="75"/>
                  </a:lnTo>
                  <a:lnTo>
                    <a:pt x="325" y="76"/>
                  </a:lnTo>
                  <a:lnTo>
                    <a:pt x="326" y="77"/>
                  </a:lnTo>
                  <a:lnTo>
                    <a:pt x="327" y="77"/>
                  </a:lnTo>
                  <a:lnTo>
                    <a:pt x="328" y="80"/>
                  </a:lnTo>
                  <a:lnTo>
                    <a:pt x="329" y="80"/>
                  </a:lnTo>
                  <a:lnTo>
                    <a:pt x="329" y="81"/>
                  </a:lnTo>
                  <a:lnTo>
                    <a:pt x="329" y="83"/>
                  </a:lnTo>
                  <a:lnTo>
                    <a:pt x="329" y="83"/>
                  </a:lnTo>
                  <a:lnTo>
                    <a:pt x="331" y="86"/>
                  </a:lnTo>
                  <a:lnTo>
                    <a:pt x="332" y="87"/>
                  </a:lnTo>
                  <a:lnTo>
                    <a:pt x="333" y="87"/>
                  </a:lnTo>
                  <a:lnTo>
                    <a:pt x="332" y="90"/>
                  </a:lnTo>
                  <a:lnTo>
                    <a:pt x="332" y="92"/>
                  </a:lnTo>
                  <a:lnTo>
                    <a:pt x="332" y="95"/>
                  </a:lnTo>
                  <a:lnTo>
                    <a:pt x="332" y="96"/>
                  </a:lnTo>
                  <a:lnTo>
                    <a:pt x="332" y="99"/>
                  </a:lnTo>
                  <a:lnTo>
                    <a:pt x="331" y="100"/>
                  </a:lnTo>
                  <a:lnTo>
                    <a:pt x="335" y="102"/>
                  </a:lnTo>
                  <a:lnTo>
                    <a:pt x="336" y="102"/>
                  </a:lnTo>
                  <a:lnTo>
                    <a:pt x="338" y="101"/>
                  </a:lnTo>
                  <a:lnTo>
                    <a:pt x="338" y="102"/>
                  </a:lnTo>
                  <a:lnTo>
                    <a:pt x="339" y="103"/>
                  </a:lnTo>
                  <a:lnTo>
                    <a:pt x="340" y="104"/>
                  </a:lnTo>
                  <a:lnTo>
                    <a:pt x="342" y="104"/>
                  </a:lnTo>
                  <a:lnTo>
                    <a:pt x="340" y="108"/>
                  </a:lnTo>
                  <a:lnTo>
                    <a:pt x="340" y="110"/>
                  </a:lnTo>
                  <a:lnTo>
                    <a:pt x="340" y="110"/>
                  </a:lnTo>
                  <a:lnTo>
                    <a:pt x="338" y="112"/>
                  </a:lnTo>
                  <a:lnTo>
                    <a:pt x="337" y="116"/>
                  </a:lnTo>
                  <a:lnTo>
                    <a:pt x="337" y="117"/>
                  </a:lnTo>
                  <a:lnTo>
                    <a:pt x="336" y="120"/>
                  </a:lnTo>
                  <a:lnTo>
                    <a:pt x="336" y="120"/>
                  </a:lnTo>
                  <a:lnTo>
                    <a:pt x="335" y="121"/>
                  </a:lnTo>
                  <a:lnTo>
                    <a:pt x="334" y="124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30"/>
                  </a:lnTo>
                  <a:lnTo>
                    <a:pt x="332" y="131"/>
                  </a:lnTo>
                  <a:lnTo>
                    <a:pt x="332" y="136"/>
                  </a:lnTo>
                  <a:lnTo>
                    <a:pt x="333" y="137"/>
                  </a:lnTo>
                  <a:lnTo>
                    <a:pt x="335" y="138"/>
                  </a:lnTo>
                  <a:lnTo>
                    <a:pt x="335" y="137"/>
                  </a:lnTo>
                  <a:lnTo>
                    <a:pt x="336" y="138"/>
                  </a:lnTo>
                  <a:lnTo>
                    <a:pt x="337" y="137"/>
                  </a:lnTo>
                  <a:lnTo>
                    <a:pt x="338" y="137"/>
                  </a:lnTo>
                  <a:lnTo>
                    <a:pt x="338" y="138"/>
                  </a:lnTo>
                  <a:lnTo>
                    <a:pt x="337" y="139"/>
                  </a:lnTo>
                  <a:lnTo>
                    <a:pt x="336" y="141"/>
                  </a:lnTo>
                  <a:lnTo>
                    <a:pt x="339" y="142"/>
                  </a:lnTo>
                  <a:lnTo>
                    <a:pt x="343" y="141"/>
                  </a:lnTo>
                  <a:lnTo>
                    <a:pt x="344" y="139"/>
                  </a:lnTo>
                  <a:lnTo>
                    <a:pt x="346" y="141"/>
                  </a:lnTo>
                  <a:lnTo>
                    <a:pt x="348" y="142"/>
                  </a:lnTo>
                  <a:lnTo>
                    <a:pt x="349" y="143"/>
                  </a:lnTo>
                  <a:lnTo>
                    <a:pt x="349" y="142"/>
                  </a:lnTo>
                  <a:lnTo>
                    <a:pt x="350" y="142"/>
                  </a:lnTo>
                  <a:lnTo>
                    <a:pt x="351" y="139"/>
                  </a:lnTo>
                  <a:lnTo>
                    <a:pt x="352" y="140"/>
                  </a:lnTo>
                  <a:lnTo>
                    <a:pt x="354" y="140"/>
                  </a:lnTo>
                  <a:lnTo>
                    <a:pt x="354" y="140"/>
                  </a:lnTo>
                  <a:lnTo>
                    <a:pt x="358" y="139"/>
                  </a:lnTo>
                  <a:lnTo>
                    <a:pt x="360" y="141"/>
                  </a:lnTo>
                  <a:lnTo>
                    <a:pt x="360" y="142"/>
                  </a:lnTo>
                  <a:lnTo>
                    <a:pt x="360" y="143"/>
                  </a:lnTo>
                  <a:lnTo>
                    <a:pt x="360" y="145"/>
                  </a:lnTo>
                  <a:lnTo>
                    <a:pt x="360" y="145"/>
                  </a:lnTo>
                  <a:lnTo>
                    <a:pt x="359" y="145"/>
                  </a:lnTo>
                  <a:lnTo>
                    <a:pt x="357" y="146"/>
                  </a:lnTo>
                  <a:lnTo>
                    <a:pt x="356" y="147"/>
                  </a:lnTo>
                  <a:lnTo>
                    <a:pt x="355" y="149"/>
                  </a:lnTo>
                  <a:lnTo>
                    <a:pt x="354" y="150"/>
                  </a:lnTo>
                  <a:lnTo>
                    <a:pt x="352" y="151"/>
                  </a:lnTo>
                  <a:lnTo>
                    <a:pt x="351" y="153"/>
                  </a:lnTo>
                  <a:lnTo>
                    <a:pt x="351" y="153"/>
                  </a:lnTo>
                  <a:lnTo>
                    <a:pt x="350" y="154"/>
                  </a:lnTo>
                  <a:lnTo>
                    <a:pt x="349" y="156"/>
                  </a:lnTo>
                  <a:lnTo>
                    <a:pt x="350" y="156"/>
                  </a:lnTo>
                  <a:lnTo>
                    <a:pt x="351" y="158"/>
                  </a:lnTo>
                  <a:lnTo>
                    <a:pt x="350" y="158"/>
                  </a:lnTo>
                  <a:lnTo>
                    <a:pt x="349" y="162"/>
                  </a:lnTo>
                  <a:lnTo>
                    <a:pt x="347" y="164"/>
                  </a:lnTo>
                  <a:lnTo>
                    <a:pt x="349" y="166"/>
                  </a:lnTo>
                  <a:lnTo>
                    <a:pt x="348" y="167"/>
                  </a:lnTo>
                  <a:lnTo>
                    <a:pt x="348" y="168"/>
                  </a:lnTo>
                  <a:lnTo>
                    <a:pt x="348" y="169"/>
                  </a:lnTo>
                  <a:lnTo>
                    <a:pt x="346" y="170"/>
                  </a:lnTo>
                  <a:lnTo>
                    <a:pt x="345" y="170"/>
                  </a:lnTo>
                  <a:lnTo>
                    <a:pt x="343" y="172"/>
                  </a:lnTo>
                  <a:lnTo>
                    <a:pt x="343" y="173"/>
                  </a:lnTo>
                  <a:lnTo>
                    <a:pt x="341" y="175"/>
                  </a:lnTo>
                  <a:lnTo>
                    <a:pt x="340" y="177"/>
                  </a:lnTo>
                  <a:lnTo>
                    <a:pt x="340" y="177"/>
                  </a:lnTo>
                  <a:lnTo>
                    <a:pt x="340" y="178"/>
                  </a:lnTo>
                  <a:lnTo>
                    <a:pt x="340" y="180"/>
                  </a:lnTo>
                  <a:lnTo>
                    <a:pt x="338" y="182"/>
                  </a:lnTo>
                  <a:lnTo>
                    <a:pt x="338" y="183"/>
                  </a:lnTo>
                  <a:lnTo>
                    <a:pt x="335" y="183"/>
                  </a:lnTo>
                  <a:lnTo>
                    <a:pt x="333" y="185"/>
                  </a:lnTo>
                  <a:lnTo>
                    <a:pt x="333" y="186"/>
                  </a:lnTo>
                  <a:lnTo>
                    <a:pt x="332" y="188"/>
                  </a:lnTo>
                  <a:lnTo>
                    <a:pt x="333" y="188"/>
                  </a:lnTo>
                  <a:lnTo>
                    <a:pt x="333" y="188"/>
                  </a:lnTo>
                  <a:lnTo>
                    <a:pt x="332" y="188"/>
                  </a:lnTo>
                  <a:lnTo>
                    <a:pt x="332" y="188"/>
                  </a:lnTo>
                  <a:lnTo>
                    <a:pt x="331" y="192"/>
                  </a:lnTo>
                  <a:lnTo>
                    <a:pt x="327" y="192"/>
                  </a:lnTo>
                  <a:lnTo>
                    <a:pt x="327" y="193"/>
                  </a:lnTo>
                  <a:lnTo>
                    <a:pt x="328" y="193"/>
                  </a:lnTo>
                  <a:lnTo>
                    <a:pt x="328" y="194"/>
                  </a:lnTo>
                  <a:lnTo>
                    <a:pt x="324" y="195"/>
                  </a:lnTo>
                  <a:lnTo>
                    <a:pt x="323" y="195"/>
                  </a:lnTo>
                  <a:lnTo>
                    <a:pt x="323" y="193"/>
                  </a:lnTo>
                  <a:lnTo>
                    <a:pt x="321" y="193"/>
                  </a:lnTo>
                  <a:lnTo>
                    <a:pt x="321" y="192"/>
                  </a:lnTo>
                  <a:lnTo>
                    <a:pt x="319" y="192"/>
                  </a:lnTo>
                  <a:lnTo>
                    <a:pt x="319" y="191"/>
                  </a:lnTo>
                  <a:lnTo>
                    <a:pt x="318" y="191"/>
                  </a:lnTo>
                  <a:lnTo>
                    <a:pt x="317" y="190"/>
                  </a:lnTo>
                  <a:lnTo>
                    <a:pt x="316" y="190"/>
                  </a:lnTo>
                  <a:lnTo>
                    <a:pt x="316" y="189"/>
                  </a:lnTo>
                  <a:lnTo>
                    <a:pt x="313" y="191"/>
                  </a:lnTo>
                  <a:lnTo>
                    <a:pt x="314" y="192"/>
                  </a:lnTo>
                  <a:lnTo>
                    <a:pt x="313" y="193"/>
                  </a:lnTo>
                  <a:lnTo>
                    <a:pt x="313" y="194"/>
                  </a:lnTo>
                  <a:lnTo>
                    <a:pt x="312" y="194"/>
                  </a:lnTo>
                  <a:lnTo>
                    <a:pt x="310" y="195"/>
                  </a:lnTo>
                  <a:lnTo>
                    <a:pt x="308" y="194"/>
                  </a:lnTo>
                  <a:lnTo>
                    <a:pt x="308" y="195"/>
                  </a:lnTo>
                  <a:lnTo>
                    <a:pt x="309" y="196"/>
                  </a:lnTo>
                  <a:lnTo>
                    <a:pt x="309" y="197"/>
                  </a:lnTo>
                  <a:lnTo>
                    <a:pt x="307" y="198"/>
                  </a:lnTo>
                  <a:lnTo>
                    <a:pt x="305" y="198"/>
                  </a:lnTo>
                  <a:lnTo>
                    <a:pt x="302" y="196"/>
                  </a:lnTo>
                  <a:lnTo>
                    <a:pt x="299" y="196"/>
                  </a:lnTo>
                  <a:lnTo>
                    <a:pt x="297" y="195"/>
                  </a:lnTo>
                  <a:lnTo>
                    <a:pt x="296" y="195"/>
                  </a:lnTo>
                  <a:lnTo>
                    <a:pt x="296" y="196"/>
                  </a:lnTo>
                  <a:lnTo>
                    <a:pt x="295" y="197"/>
                  </a:lnTo>
                  <a:lnTo>
                    <a:pt x="297" y="199"/>
                  </a:lnTo>
                  <a:lnTo>
                    <a:pt x="295" y="201"/>
                  </a:lnTo>
                  <a:lnTo>
                    <a:pt x="295" y="202"/>
                  </a:lnTo>
                  <a:lnTo>
                    <a:pt x="295" y="203"/>
                  </a:lnTo>
                  <a:lnTo>
                    <a:pt x="294" y="204"/>
                  </a:lnTo>
                  <a:lnTo>
                    <a:pt x="293" y="204"/>
                  </a:lnTo>
                  <a:lnTo>
                    <a:pt x="289" y="207"/>
                  </a:lnTo>
                  <a:lnTo>
                    <a:pt x="288" y="209"/>
                  </a:lnTo>
                  <a:lnTo>
                    <a:pt x="288" y="209"/>
                  </a:lnTo>
                  <a:lnTo>
                    <a:pt x="287" y="210"/>
                  </a:lnTo>
                  <a:lnTo>
                    <a:pt x="286" y="211"/>
                  </a:lnTo>
                  <a:lnTo>
                    <a:pt x="286" y="210"/>
                  </a:lnTo>
                  <a:lnTo>
                    <a:pt x="284" y="210"/>
                  </a:lnTo>
                  <a:lnTo>
                    <a:pt x="283" y="212"/>
                  </a:lnTo>
                  <a:lnTo>
                    <a:pt x="283" y="213"/>
                  </a:lnTo>
                  <a:lnTo>
                    <a:pt x="283" y="213"/>
                  </a:lnTo>
                  <a:lnTo>
                    <a:pt x="284" y="214"/>
                  </a:lnTo>
                  <a:lnTo>
                    <a:pt x="283" y="215"/>
                  </a:lnTo>
                  <a:lnTo>
                    <a:pt x="283" y="215"/>
                  </a:lnTo>
                  <a:lnTo>
                    <a:pt x="281" y="215"/>
                  </a:lnTo>
                  <a:lnTo>
                    <a:pt x="279" y="218"/>
                  </a:lnTo>
                  <a:lnTo>
                    <a:pt x="278" y="218"/>
                  </a:lnTo>
                  <a:lnTo>
                    <a:pt x="277" y="216"/>
                  </a:lnTo>
                  <a:lnTo>
                    <a:pt x="275" y="215"/>
                  </a:lnTo>
                  <a:lnTo>
                    <a:pt x="273" y="215"/>
                  </a:lnTo>
                  <a:lnTo>
                    <a:pt x="273" y="216"/>
                  </a:lnTo>
                  <a:lnTo>
                    <a:pt x="272" y="216"/>
                  </a:lnTo>
                  <a:lnTo>
                    <a:pt x="270" y="216"/>
                  </a:lnTo>
                  <a:lnTo>
                    <a:pt x="269" y="217"/>
                  </a:lnTo>
                  <a:lnTo>
                    <a:pt x="268" y="218"/>
                  </a:lnTo>
                  <a:lnTo>
                    <a:pt x="268" y="219"/>
                  </a:lnTo>
                  <a:lnTo>
                    <a:pt x="266" y="218"/>
                  </a:lnTo>
                  <a:lnTo>
                    <a:pt x="265" y="218"/>
                  </a:lnTo>
                  <a:lnTo>
                    <a:pt x="263" y="221"/>
                  </a:lnTo>
                  <a:lnTo>
                    <a:pt x="261" y="221"/>
                  </a:lnTo>
                  <a:lnTo>
                    <a:pt x="261" y="223"/>
                  </a:lnTo>
                  <a:lnTo>
                    <a:pt x="258" y="225"/>
                  </a:lnTo>
                  <a:lnTo>
                    <a:pt x="258" y="226"/>
                  </a:lnTo>
                  <a:lnTo>
                    <a:pt x="258" y="226"/>
                  </a:lnTo>
                  <a:lnTo>
                    <a:pt x="257" y="226"/>
                  </a:lnTo>
                  <a:lnTo>
                    <a:pt x="257" y="227"/>
                  </a:lnTo>
                  <a:lnTo>
                    <a:pt x="254" y="227"/>
                  </a:lnTo>
                  <a:lnTo>
                    <a:pt x="253" y="227"/>
                  </a:lnTo>
                  <a:lnTo>
                    <a:pt x="252" y="228"/>
                  </a:lnTo>
                  <a:lnTo>
                    <a:pt x="251" y="228"/>
                  </a:lnTo>
                  <a:lnTo>
                    <a:pt x="250" y="228"/>
                  </a:lnTo>
                  <a:lnTo>
                    <a:pt x="251" y="226"/>
                  </a:lnTo>
                  <a:lnTo>
                    <a:pt x="251" y="225"/>
                  </a:lnTo>
                  <a:lnTo>
                    <a:pt x="253" y="224"/>
                  </a:lnTo>
                  <a:lnTo>
                    <a:pt x="253" y="223"/>
                  </a:lnTo>
                  <a:lnTo>
                    <a:pt x="254" y="222"/>
                  </a:lnTo>
                  <a:lnTo>
                    <a:pt x="253" y="221"/>
                  </a:lnTo>
                  <a:lnTo>
                    <a:pt x="252" y="218"/>
                  </a:lnTo>
                  <a:lnTo>
                    <a:pt x="251" y="217"/>
                  </a:lnTo>
                  <a:lnTo>
                    <a:pt x="250" y="217"/>
                  </a:lnTo>
                  <a:lnTo>
                    <a:pt x="248" y="217"/>
                  </a:lnTo>
                  <a:lnTo>
                    <a:pt x="248" y="216"/>
                  </a:lnTo>
                  <a:lnTo>
                    <a:pt x="248" y="215"/>
                  </a:lnTo>
                  <a:lnTo>
                    <a:pt x="247" y="215"/>
                  </a:lnTo>
                  <a:lnTo>
                    <a:pt x="246" y="215"/>
                  </a:lnTo>
                  <a:lnTo>
                    <a:pt x="245" y="215"/>
                  </a:lnTo>
                  <a:lnTo>
                    <a:pt x="244" y="215"/>
                  </a:lnTo>
                  <a:lnTo>
                    <a:pt x="244" y="214"/>
                  </a:lnTo>
                  <a:lnTo>
                    <a:pt x="244" y="213"/>
                  </a:lnTo>
                  <a:lnTo>
                    <a:pt x="243" y="213"/>
                  </a:lnTo>
                  <a:lnTo>
                    <a:pt x="242" y="215"/>
                  </a:lnTo>
                  <a:lnTo>
                    <a:pt x="242" y="216"/>
                  </a:lnTo>
                  <a:lnTo>
                    <a:pt x="242" y="217"/>
                  </a:lnTo>
                  <a:lnTo>
                    <a:pt x="241" y="217"/>
                  </a:lnTo>
                  <a:lnTo>
                    <a:pt x="238" y="217"/>
                  </a:lnTo>
                  <a:lnTo>
                    <a:pt x="239" y="216"/>
                  </a:lnTo>
                  <a:lnTo>
                    <a:pt x="239" y="215"/>
                  </a:lnTo>
                  <a:lnTo>
                    <a:pt x="237" y="215"/>
                  </a:lnTo>
                  <a:lnTo>
                    <a:pt x="236" y="215"/>
                  </a:lnTo>
                  <a:lnTo>
                    <a:pt x="236" y="215"/>
                  </a:lnTo>
                  <a:lnTo>
                    <a:pt x="236" y="216"/>
                  </a:lnTo>
                  <a:lnTo>
                    <a:pt x="234" y="217"/>
                  </a:lnTo>
                  <a:lnTo>
                    <a:pt x="235" y="218"/>
                  </a:lnTo>
                  <a:lnTo>
                    <a:pt x="234" y="219"/>
                  </a:lnTo>
                  <a:lnTo>
                    <a:pt x="233" y="218"/>
                  </a:lnTo>
                  <a:lnTo>
                    <a:pt x="233" y="219"/>
                  </a:lnTo>
                  <a:lnTo>
                    <a:pt x="232" y="218"/>
                  </a:lnTo>
                  <a:lnTo>
                    <a:pt x="230" y="215"/>
                  </a:lnTo>
                  <a:lnTo>
                    <a:pt x="231" y="215"/>
                  </a:lnTo>
                  <a:lnTo>
                    <a:pt x="231" y="213"/>
                  </a:lnTo>
                  <a:lnTo>
                    <a:pt x="235" y="211"/>
                  </a:lnTo>
                  <a:lnTo>
                    <a:pt x="234" y="210"/>
                  </a:lnTo>
                  <a:lnTo>
                    <a:pt x="234" y="209"/>
                  </a:lnTo>
                  <a:lnTo>
                    <a:pt x="233" y="208"/>
                  </a:lnTo>
                  <a:lnTo>
                    <a:pt x="231" y="208"/>
                  </a:lnTo>
                  <a:lnTo>
                    <a:pt x="231" y="207"/>
                  </a:lnTo>
                  <a:lnTo>
                    <a:pt x="231" y="207"/>
                  </a:lnTo>
                  <a:lnTo>
                    <a:pt x="229" y="204"/>
                  </a:lnTo>
                  <a:lnTo>
                    <a:pt x="228" y="204"/>
                  </a:lnTo>
                  <a:lnTo>
                    <a:pt x="227" y="202"/>
                  </a:lnTo>
                  <a:lnTo>
                    <a:pt x="225" y="202"/>
                  </a:lnTo>
                  <a:lnTo>
                    <a:pt x="225" y="202"/>
                  </a:lnTo>
                  <a:lnTo>
                    <a:pt x="223" y="202"/>
                  </a:lnTo>
                  <a:lnTo>
                    <a:pt x="222" y="202"/>
                  </a:lnTo>
                  <a:lnTo>
                    <a:pt x="221" y="204"/>
                  </a:lnTo>
                  <a:lnTo>
                    <a:pt x="219" y="205"/>
                  </a:lnTo>
                  <a:lnTo>
                    <a:pt x="217" y="204"/>
                  </a:lnTo>
                  <a:lnTo>
                    <a:pt x="217" y="205"/>
                  </a:lnTo>
                  <a:lnTo>
                    <a:pt x="216" y="204"/>
                  </a:lnTo>
                  <a:lnTo>
                    <a:pt x="215" y="204"/>
                  </a:lnTo>
                  <a:lnTo>
                    <a:pt x="214" y="204"/>
                  </a:lnTo>
                  <a:lnTo>
                    <a:pt x="214" y="203"/>
                  </a:lnTo>
                  <a:lnTo>
                    <a:pt x="212" y="202"/>
                  </a:lnTo>
                  <a:lnTo>
                    <a:pt x="212" y="200"/>
                  </a:lnTo>
                  <a:lnTo>
                    <a:pt x="212" y="199"/>
                  </a:lnTo>
                  <a:lnTo>
                    <a:pt x="212" y="199"/>
                  </a:lnTo>
                  <a:lnTo>
                    <a:pt x="211" y="197"/>
                  </a:lnTo>
                  <a:lnTo>
                    <a:pt x="212" y="196"/>
                  </a:lnTo>
                  <a:lnTo>
                    <a:pt x="211" y="196"/>
                  </a:lnTo>
                  <a:lnTo>
                    <a:pt x="211" y="195"/>
                  </a:lnTo>
                  <a:lnTo>
                    <a:pt x="211" y="194"/>
                  </a:lnTo>
                  <a:lnTo>
                    <a:pt x="210" y="193"/>
                  </a:lnTo>
                  <a:lnTo>
                    <a:pt x="209" y="193"/>
                  </a:lnTo>
                  <a:lnTo>
                    <a:pt x="208" y="194"/>
                  </a:lnTo>
                  <a:lnTo>
                    <a:pt x="206" y="194"/>
                  </a:lnTo>
                  <a:lnTo>
                    <a:pt x="204" y="191"/>
                  </a:lnTo>
                  <a:lnTo>
                    <a:pt x="203" y="191"/>
                  </a:lnTo>
                  <a:lnTo>
                    <a:pt x="203" y="192"/>
                  </a:lnTo>
                  <a:lnTo>
                    <a:pt x="203" y="191"/>
                  </a:lnTo>
                  <a:lnTo>
                    <a:pt x="203" y="192"/>
                  </a:lnTo>
                  <a:lnTo>
                    <a:pt x="200" y="193"/>
                  </a:lnTo>
                  <a:lnTo>
                    <a:pt x="199" y="194"/>
                  </a:lnTo>
                  <a:lnTo>
                    <a:pt x="198" y="196"/>
                  </a:lnTo>
                  <a:lnTo>
                    <a:pt x="197" y="196"/>
                  </a:lnTo>
                  <a:lnTo>
                    <a:pt x="193" y="199"/>
                  </a:lnTo>
                  <a:lnTo>
                    <a:pt x="192" y="199"/>
                  </a:lnTo>
                  <a:lnTo>
                    <a:pt x="190" y="200"/>
                  </a:lnTo>
                  <a:lnTo>
                    <a:pt x="190" y="201"/>
                  </a:lnTo>
                  <a:lnTo>
                    <a:pt x="187" y="202"/>
                  </a:lnTo>
                  <a:lnTo>
                    <a:pt x="187" y="201"/>
                  </a:lnTo>
                  <a:lnTo>
                    <a:pt x="187" y="201"/>
                  </a:lnTo>
                  <a:lnTo>
                    <a:pt x="186" y="201"/>
                  </a:lnTo>
                  <a:lnTo>
                    <a:pt x="185" y="202"/>
                  </a:lnTo>
                  <a:lnTo>
                    <a:pt x="184" y="202"/>
                  </a:lnTo>
                  <a:lnTo>
                    <a:pt x="184" y="205"/>
                  </a:lnTo>
                  <a:lnTo>
                    <a:pt x="183" y="207"/>
                  </a:lnTo>
                  <a:lnTo>
                    <a:pt x="182" y="207"/>
                  </a:lnTo>
                  <a:lnTo>
                    <a:pt x="181" y="208"/>
                  </a:lnTo>
                  <a:lnTo>
                    <a:pt x="181" y="207"/>
                  </a:lnTo>
                  <a:lnTo>
                    <a:pt x="181" y="208"/>
                  </a:lnTo>
                  <a:lnTo>
                    <a:pt x="181" y="209"/>
                  </a:lnTo>
                  <a:lnTo>
                    <a:pt x="180" y="209"/>
                  </a:lnTo>
                  <a:lnTo>
                    <a:pt x="181" y="210"/>
                  </a:lnTo>
                  <a:lnTo>
                    <a:pt x="179" y="210"/>
                  </a:lnTo>
                  <a:lnTo>
                    <a:pt x="180" y="211"/>
                  </a:lnTo>
                  <a:lnTo>
                    <a:pt x="181" y="213"/>
                  </a:lnTo>
                  <a:lnTo>
                    <a:pt x="181" y="214"/>
                  </a:lnTo>
                  <a:lnTo>
                    <a:pt x="180" y="214"/>
                  </a:lnTo>
                  <a:lnTo>
                    <a:pt x="181" y="215"/>
                  </a:lnTo>
                  <a:lnTo>
                    <a:pt x="180" y="215"/>
                  </a:lnTo>
                  <a:lnTo>
                    <a:pt x="181" y="216"/>
                  </a:lnTo>
                  <a:lnTo>
                    <a:pt x="180" y="216"/>
                  </a:lnTo>
                  <a:lnTo>
                    <a:pt x="180" y="217"/>
                  </a:lnTo>
                  <a:lnTo>
                    <a:pt x="179" y="218"/>
                  </a:lnTo>
                  <a:lnTo>
                    <a:pt x="179" y="217"/>
                  </a:lnTo>
                  <a:lnTo>
                    <a:pt x="179" y="218"/>
                  </a:lnTo>
                  <a:lnTo>
                    <a:pt x="178" y="218"/>
                  </a:lnTo>
                  <a:lnTo>
                    <a:pt x="178" y="218"/>
                  </a:lnTo>
                  <a:lnTo>
                    <a:pt x="177" y="218"/>
                  </a:lnTo>
                  <a:lnTo>
                    <a:pt x="177" y="219"/>
                  </a:lnTo>
                  <a:lnTo>
                    <a:pt x="176" y="219"/>
                  </a:lnTo>
                  <a:lnTo>
                    <a:pt x="177" y="220"/>
                  </a:lnTo>
                  <a:lnTo>
                    <a:pt x="176" y="223"/>
                  </a:lnTo>
                  <a:lnTo>
                    <a:pt x="177" y="223"/>
                  </a:lnTo>
                  <a:lnTo>
                    <a:pt x="176" y="225"/>
                  </a:lnTo>
                  <a:lnTo>
                    <a:pt x="176" y="226"/>
                  </a:lnTo>
                  <a:lnTo>
                    <a:pt x="176" y="226"/>
                  </a:lnTo>
                  <a:lnTo>
                    <a:pt x="176" y="227"/>
                  </a:lnTo>
                  <a:lnTo>
                    <a:pt x="176" y="228"/>
                  </a:lnTo>
                  <a:lnTo>
                    <a:pt x="175" y="227"/>
                  </a:lnTo>
                  <a:lnTo>
                    <a:pt x="175" y="228"/>
                  </a:lnTo>
                  <a:lnTo>
                    <a:pt x="174" y="229"/>
                  </a:lnTo>
                  <a:lnTo>
                    <a:pt x="175" y="230"/>
                  </a:lnTo>
                  <a:lnTo>
                    <a:pt x="175" y="231"/>
                  </a:lnTo>
                  <a:lnTo>
                    <a:pt x="174" y="230"/>
                  </a:lnTo>
                  <a:lnTo>
                    <a:pt x="173" y="231"/>
                  </a:lnTo>
                  <a:lnTo>
                    <a:pt x="173" y="231"/>
                  </a:lnTo>
                  <a:lnTo>
                    <a:pt x="172" y="231"/>
                  </a:lnTo>
                  <a:lnTo>
                    <a:pt x="172" y="231"/>
                  </a:lnTo>
                  <a:lnTo>
                    <a:pt x="170" y="231"/>
                  </a:lnTo>
                  <a:lnTo>
                    <a:pt x="170" y="234"/>
                  </a:lnTo>
                  <a:lnTo>
                    <a:pt x="171" y="234"/>
                  </a:lnTo>
                  <a:lnTo>
                    <a:pt x="171" y="234"/>
                  </a:lnTo>
                  <a:lnTo>
                    <a:pt x="170" y="234"/>
                  </a:lnTo>
                  <a:lnTo>
                    <a:pt x="170" y="234"/>
                  </a:lnTo>
                  <a:lnTo>
                    <a:pt x="170" y="233"/>
                  </a:lnTo>
                  <a:lnTo>
                    <a:pt x="169" y="233"/>
                  </a:lnTo>
                  <a:lnTo>
                    <a:pt x="168" y="231"/>
                  </a:lnTo>
                  <a:lnTo>
                    <a:pt x="168" y="231"/>
                  </a:lnTo>
                  <a:lnTo>
                    <a:pt x="168" y="230"/>
                  </a:lnTo>
                  <a:lnTo>
                    <a:pt x="169" y="231"/>
                  </a:lnTo>
                  <a:lnTo>
                    <a:pt x="169" y="230"/>
                  </a:lnTo>
                  <a:lnTo>
                    <a:pt x="168" y="229"/>
                  </a:lnTo>
                  <a:lnTo>
                    <a:pt x="167" y="229"/>
                  </a:lnTo>
                  <a:lnTo>
                    <a:pt x="166" y="229"/>
                  </a:lnTo>
                  <a:lnTo>
                    <a:pt x="165" y="229"/>
                  </a:lnTo>
                  <a:lnTo>
                    <a:pt x="165" y="230"/>
                  </a:lnTo>
                  <a:lnTo>
                    <a:pt x="163" y="232"/>
                  </a:lnTo>
                  <a:lnTo>
                    <a:pt x="162" y="232"/>
                  </a:lnTo>
                  <a:lnTo>
                    <a:pt x="162" y="232"/>
                  </a:lnTo>
                  <a:lnTo>
                    <a:pt x="161" y="232"/>
                  </a:lnTo>
                  <a:lnTo>
                    <a:pt x="160" y="232"/>
                  </a:lnTo>
                  <a:lnTo>
                    <a:pt x="159" y="233"/>
                  </a:lnTo>
                  <a:lnTo>
                    <a:pt x="159" y="233"/>
                  </a:lnTo>
                  <a:lnTo>
                    <a:pt x="158" y="234"/>
                  </a:lnTo>
                  <a:lnTo>
                    <a:pt x="158" y="233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57" y="231"/>
                  </a:lnTo>
                  <a:lnTo>
                    <a:pt x="157" y="231"/>
                  </a:lnTo>
                  <a:lnTo>
                    <a:pt x="156" y="231"/>
                  </a:lnTo>
                  <a:lnTo>
                    <a:pt x="153" y="231"/>
                  </a:lnTo>
                  <a:lnTo>
                    <a:pt x="154" y="231"/>
                  </a:lnTo>
                  <a:lnTo>
                    <a:pt x="153" y="232"/>
                  </a:lnTo>
                  <a:lnTo>
                    <a:pt x="151" y="231"/>
                  </a:lnTo>
                  <a:lnTo>
                    <a:pt x="150" y="231"/>
                  </a:lnTo>
                  <a:lnTo>
                    <a:pt x="149" y="231"/>
                  </a:lnTo>
                  <a:lnTo>
                    <a:pt x="148" y="231"/>
                  </a:lnTo>
                  <a:lnTo>
                    <a:pt x="146" y="230"/>
                  </a:lnTo>
                  <a:lnTo>
                    <a:pt x="145" y="230"/>
                  </a:lnTo>
                  <a:lnTo>
                    <a:pt x="143" y="231"/>
                  </a:lnTo>
                  <a:lnTo>
                    <a:pt x="141" y="230"/>
                  </a:lnTo>
                  <a:lnTo>
                    <a:pt x="140" y="230"/>
                  </a:lnTo>
                  <a:lnTo>
                    <a:pt x="140" y="232"/>
                  </a:lnTo>
                  <a:lnTo>
                    <a:pt x="138" y="232"/>
                  </a:lnTo>
                  <a:lnTo>
                    <a:pt x="137" y="232"/>
                  </a:lnTo>
                  <a:lnTo>
                    <a:pt x="137" y="234"/>
                  </a:lnTo>
                  <a:lnTo>
                    <a:pt x="136" y="234"/>
                  </a:lnTo>
                  <a:lnTo>
                    <a:pt x="135" y="234"/>
                  </a:lnTo>
                  <a:lnTo>
                    <a:pt x="134" y="233"/>
                  </a:lnTo>
                  <a:lnTo>
                    <a:pt x="133" y="233"/>
                  </a:lnTo>
                  <a:lnTo>
                    <a:pt x="133" y="234"/>
                  </a:lnTo>
                  <a:lnTo>
                    <a:pt x="132" y="234"/>
                  </a:lnTo>
                  <a:lnTo>
                    <a:pt x="131" y="235"/>
                  </a:lnTo>
                  <a:lnTo>
                    <a:pt x="130" y="235"/>
                  </a:lnTo>
                  <a:lnTo>
                    <a:pt x="131" y="238"/>
                  </a:lnTo>
                  <a:lnTo>
                    <a:pt x="130" y="238"/>
                  </a:lnTo>
                  <a:lnTo>
                    <a:pt x="129" y="238"/>
                  </a:lnTo>
                  <a:lnTo>
                    <a:pt x="129" y="239"/>
                  </a:lnTo>
                  <a:lnTo>
                    <a:pt x="129" y="239"/>
                  </a:lnTo>
                  <a:lnTo>
                    <a:pt x="128" y="238"/>
                  </a:lnTo>
                  <a:lnTo>
                    <a:pt x="127" y="238"/>
                  </a:lnTo>
                  <a:lnTo>
                    <a:pt x="126" y="237"/>
                  </a:lnTo>
                  <a:lnTo>
                    <a:pt x="127" y="237"/>
                  </a:lnTo>
                  <a:lnTo>
                    <a:pt x="126" y="237"/>
                  </a:lnTo>
                  <a:lnTo>
                    <a:pt x="125" y="236"/>
                  </a:lnTo>
                  <a:lnTo>
                    <a:pt x="124" y="237"/>
                  </a:lnTo>
                  <a:lnTo>
                    <a:pt x="124" y="235"/>
                  </a:lnTo>
                  <a:lnTo>
                    <a:pt x="123" y="236"/>
                  </a:lnTo>
                  <a:lnTo>
                    <a:pt x="122" y="236"/>
                  </a:lnTo>
                  <a:lnTo>
                    <a:pt x="121" y="237"/>
                  </a:lnTo>
                  <a:lnTo>
                    <a:pt x="120" y="236"/>
                  </a:lnTo>
                  <a:lnTo>
                    <a:pt x="120" y="237"/>
                  </a:lnTo>
                  <a:lnTo>
                    <a:pt x="118" y="236"/>
                  </a:lnTo>
                  <a:lnTo>
                    <a:pt x="118" y="236"/>
                  </a:lnTo>
                  <a:lnTo>
                    <a:pt x="118" y="235"/>
                  </a:lnTo>
                  <a:lnTo>
                    <a:pt x="117" y="236"/>
                  </a:lnTo>
                  <a:lnTo>
                    <a:pt x="116" y="235"/>
                  </a:lnTo>
                  <a:lnTo>
                    <a:pt x="116" y="236"/>
                  </a:lnTo>
                  <a:lnTo>
                    <a:pt x="116" y="234"/>
                  </a:lnTo>
                  <a:lnTo>
                    <a:pt x="115" y="234"/>
                  </a:lnTo>
                  <a:lnTo>
                    <a:pt x="115" y="235"/>
                  </a:lnTo>
                  <a:lnTo>
                    <a:pt x="115" y="234"/>
                  </a:lnTo>
                  <a:lnTo>
                    <a:pt x="114" y="235"/>
                  </a:lnTo>
                  <a:lnTo>
                    <a:pt x="114" y="234"/>
                  </a:lnTo>
                  <a:lnTo>
                    <a:pt x="113" y="234"/>
                  </a:lnTo>
                  <a:lnTo>
                    <a:pt x="113" y="234"/>
                  </a:lnTo>
                  <a:lnTo>
                    <a:pt x="113" y="234"/>
                  </a:lnTo>
                  <a:lnTo>
                    <a:pt x="112" y="234"/>
                  </a:lnTo>
                  <a:lnTo>
                    <a:pt x="111" y="232"/>
                  </a:lnTo>
                  <a:lnTo>
                    <a:pt x="110" y="233"/>
                  </a:lnTo>
                  <a:lnTo>
                    <a:pt x="110" y="232"/>
                  </a:lnTo>
                  <a:lnTo>
                    <a:pt x="109" y="232"/>
                  </a:lnTo>
                  <a:lnTo>
                    <a:pt x="107" y="234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3" y="233"/>
                  </a:lnTo>
                  <a:lnTo>
                    <a:pt x="102" y="233"/>
                  </a:lnTo>
                  <a:lnTo>
                    <a:pt x="102" y="232"/>
                  </a:lnTo>
                  <a:lnTo>
                    <a:pt x="102" y="233"/>
                  </a:lnTo>
                  <a:lnTo>
                    <a:pt x="102" y="231"/>
                  </a:lnTo>
                  <a:lnTo>
                    <a:pt x="101" y="232"/>
                  </a:lnTo>
                  <a:lnTo>
                    <a:pt x="100" y="231"/>
                  </a:lnTo>
                  <a:lnTo>
                    <a:pt x="100" y="232"/>
                  </a:lnTo>
                  <a:lnTo>
                    <a:pt x="99" y="233"/>
                  </a:lnTo>
                  <a:lnTo>
                    <a:pt x="98" y="234"/>
                  </a:lnTo>
                  <a:lnTo>
                    <a:pt x="97" y="234"/>
                  </a:lnTo>
                  <a:lnTo>
                    <a:pt x="96" y="236"/>
                  </a:lnTo>
                  <a:lnTo>
                    <a:pt x="95" y="235"/>
                  </a:lnTo>
                  <a:lnTo>
                    <a:pt x="94" y="233"/>
                  </a:lnTo>
                  <a:lnTo>
                    <a:pt x="93" y="234"/>
                  </a:lnTo>
                  <a:lnTo>
                    <a:pt x="92" y="233"/>
                  </a:lnTo>
                  <a:lnTo>
                    <a:pt x="91" y="234"/>
                  </a:lnTo>
                  <a:lnTo>
                    <a:pt x="91" y="233"/>
                  </a:lnTo>
                  <a:lnTo>
                    <a:pt x="91" y="232"/>
                  </a:lnTo>
                  <a:lnTo>
                    <a:pt x="91" y="233"/>
                  </a:lnTo>
                  <a:lnTo>
                    <a:pt x="90" y="231"/>
                  </a:lnTo>
                  <a:lnTo>
                    <a:pt x="89" y="231"/>
                  </a:lnTo>
                  <a:lnTo>
                    <a:pt x="89" y="231"/>
                  </a:lnTo>
                  <a:lnTo>
                    <a:pt x="88" y="231"/>
                  </a:lnTo>
                  <a:lnTo>
                    <a:pt x="88" y="230"/>
                  </a:lnTo>
                  <a:lnTo>
                    <a:pt x="88" y="230"/>
                  </a:lnTo>
                  <a:lnTo>
                    <a:pt x="88" y="229"/>
                  </a:lnTo>
                  <a:lnTo>
                    <a:pt x="88" y="229"/>
                  </a:lnTo>
                  <a:lnTo>
                    <a:pt x="88" y="227"/>
                  </a:lnTo>
                  <a:lnTo>
                    <a:pt x="88" y="225"/>
                  </a:lnTo>
                  <a:lnTo>
                    <a:pt x="89" y="225"/>
                  </a:lnTo>
                  <a:lnTo>
                    <a:pt x="91" y="224"/>
                  </a:lnTo>
                  <a:lnTo>
                    <a:pt x="91" y="223"/>
                  </a:lnTo>
                  <a:lnTo>
                    <a:pt x="91" y="221"/>
                  </a:lnTo>
                  <a:lnTo>
                    <a:pt x="93" y="220"/>
                  </a:lnTo>
                  <a:lnTo>
                    <a:pt x="94" y="220"/>
                  </a:lnTo>
                  <a:lnTo>
                    <a:pt x="95" y="219"/>
                  </a:lnTo>
                  <a:lnTo>
                    <a:pt x="97" y="217"/>
                  </a:lnTo>
                  <a:lnTo>
                    <a:pt x="99" y="215"/>
                  </a:lnTo>
                  <a:lnTo>
                    <a:pt x="98" y="214"/>
                  </a:lnTo>
                  <a:lnTo>
                    <a:pt x="99" y="212"/>
                  </a:lnTo>
                  <a:lnTo>
                    <a:pt x="97" y="210"/>
                  </a:lnTo>
                  <a:lnTo>
                    <a:pt x="98" y="210"/>
                  </a:lnTo>
                  <a:lnTo>
                    <a:pt x="97" y="210"/>
                  </a:lnTo>
                  <a:lnTo>
                    <a:pt x="96" y="207"/>
                  </a:lnTo>
                  <a:lnTo>
                    <a:pt x="98" y="207"/>
                  </a:lnTo>
                  <a:lnTo>
                    <a:pt x="98" y="205"/>
                  </a:lnTo>
                  <a:lnTo>
                    <a:pt x="98" y="203"/>
                  </a:lnTo>
                  <a:lnTo>
                    <a:pt x="99" y="202"/>
                  </a:lnTo>
                  <a:lnTo>
                    <a:pt x="101" y="202"/>
                  </a:lnTo>
                  <a:lnTo>
                    <a:pt x="100" y="201"/>
                  </a:lnTo>
                  <a:lnTo>
                    <a:pt x="99" y="199"/>
                  </a:lnTo>
                  <a:lnTo>
                    <a:pt x="101" y="199"/>
                  </a:lnTo>
                  <a:lnTo>
                    <a:pt x="97" y="196"/>
                  </a:lnTo>
                  <a:lnTo>
                    <a:pt x="94" y="199"/>
                  </a:lnTo>
                  <a:lnTo>
                    <a:pt x="91" y="199"/>
                  </a:lnTo>
                  <a:lnTo>
                    <a:pt x="91" y="198"/>
                  </a:lnTo>
                  <a:lnTo>
                    <a:pt x="89" y="198"/>
                  </a:lnTo>
                  <a:lnTo>
                    <a:pt x="89" y="199"/>
                  </a:lnTo>
                  <a:lnTo>
                    <a:pt x="87" y="199"/>
                  </a:lnTo>
                  <a:lnTo>
                    <a:pt x="85" y="199"/>
                  </a:lnTo>
                  <a:lnTo>
                    <a:pt x="83" y="201"/>
                  </a:lnTo>
                  <a:lnTo>
                    <a:pt x="81" y="201"/>
                  </a:lnTo>
                  <a:lnTo>
                    <a:pt x="80" y="200"/>
                  </a:lnTo>
                  <a:lnTo>
                    <a:pt x="79" y="202"/>
                  </a:lnTo>
                  <a:lnTo>
                    <a:pt x="77" y="203"/>
                  </a:lnTo>
                  <a:lnTo>
                    <a:pt x="77" y="202"/>
                  </a:lnTo>
                  <a:lnTo>
                    <a:pt x="77" y="202"/>
                  </a:lnTo>
                  <a:lnTo>
                    <a:pt x="75" y="202"/>
                  </a:lnTo>
                  <a:lnTo>
                    <a:pt x="74" y="204"/>
                  </a:lnTo>
                  <a:lnTo>
                    <a:pt x="74" y="205"/>
                  </a:lnTo>
                  <a:lnTo>
                    <a:pt x="74" y="206"/>
                  </a:lnTo>
                  <a:lnTo>
                    <a:pt x="70" y="205"/>
                  </a:lnTo>
                  <a:lnTo>
                    <a:pt x="69" y="205"/>
                  </a:lnTo>
                  <a:lnTo>
                    <a:pt x="66" y="204"/>
                  </a:lnTo>
                  <a:lnTo>
                    <a:pt x="66" y="205"/>
                  </a:lnTo>
                  <a:lnTo>
                    <a:pt x="65" y="204"/>
                  </a:lnTo>
                  <a:lnTo>
                    <a:pt x="64" y="206"/>
                  </a:lnTo>
                  <a:lnTo>
                    <a:pt x="63" y="204"/>
                  </a:lnTo>
                  <a:lnTo>
                    <a:pt x="63" y="204"/>
                  </a:lnTo>
                  <a:lnTo>
                    <a:pt x="63" y="203"/>
                  </a:lnTo>
                  <a:lnTo>
                    <a:pt x="61" y="203"/>
                  </a:lnTo>
                  <a:lnTo>
                    <a:pt x="61" y="202"/>
                  </a:lnTo>
                  <a:lnTo>
                    <a:pt x="59" y="201"/>
                  </a:lnTo>
                  <a:lnTo>
                    <a:pt x="56" y="199"/>
                  </a:lnTo>
                  <a:lnTo>
                    <a:pt x="55" y="201"/>
                  </a:lnTo>
                  <a:lnTo>
                    <a:pt x="55" y="202"/>
                  </a:lnTo>
                  <a:lnTo>
                    <a:pt x="54" y="203"/>
                  </a:lnTo>
                  <a:lnTo>
                    <a:pt x="52" y="203"/>
                  </a:lnTo>
                  <a:lnTo>
                    <a:pt x="51" y="202"/>
                  </a:lnTo>
                  <a:lnTo>
                    <a:pt x="51" y="201"/>
                  </a:lnTo>
                  <a:lnTo>
                    <a:pt x="51" y="199"/>
                  </a:lnTo>
                  <a:lnTo>
                    <a:pt x="51" y="196"/>
                  </a:lnTo>
                  <a:lnTo>
                    <a:pt x="52" y="194"/>
                  </a:lnTo>
                  <a:lnTo>
                    <a:pt x="54" y="195"/>
                  </a:lnTo>
                  <a:lnTo>
                    <a:pt x="55" y="193"/>
                  </a:lnTo>
                  <a:lnTo>
                    <a:pt x="55" y="193"/>
                  </a:lnTo>
                  <a:lnTo>
                    <a:pt x="57" y="192"/>
                  </a:lnTo>
                  <a:lnTo>
                    <a:pt x="53" y="185"/>
                  </a:lnTo>
                  <a:lnTo>
                    <a:pt x="54" y="185"/>
                  </a:lnTo>
                  <a:lnTo>
                    <a:pt x="56" y="185"/>
                  </a:lnTo>
                  <a:lnTo>
                    <a:pt x="56" y="184"/>
                  </a:lnTo>
                  <a:lnTo>
                    <a:pt x="55" y="183"/>
                  </a:lnTo>
                  <a:lnTo>
                    <a:pt x="54" y="183"/>
                  </a:lnTo>
                  <a:lnTo>
                    <a:pt x="53" y="181"/>
                  </a:lnTo>
                  <a:lnTo>
                    <a:pt x="55" y="180"/>
                  </a:lnTo>
                  <a:lnTo>
                    <a:pt x="55" y="177"/>
                  </a:lnTo>
                  <a:lnTo>
                    <a:pt x="58" y="176"/>
                  </a:lnTo>
                  <a:lnTo>
                    <a:pt x="60" y="175"/>
                  </a:lnTo>
                  <a:lnTo>
                    <a:pt x="61" y="174"/>
                  </a:lnTo>
                  <a:lnTo>
                    <a:pt x="60" y="171"/>
                  </a:lnTo>
                  <a:lnTo>
                    <a:pt x="62" y="167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395731" y="635245"/>
              <a:ext cx="719894" cy="752920"/>
            </a:xfrm>
            <a:custGeom>
              <a:avLst/>
              <a:gdLst>
                <a:gd name="T0" fmla="*/ 2380 w 2714"/>
                <a:gd name="T1" fmla="*/ 1711 h 2838"/>
                <a:gd name="T2" fmla="*/ 2505 w 2714"/>
                <a:gd name="T3" fmla="*/ 1669 h 2838"/>
                <a:gd name="T4" fmla="*/ 2693 w 2714"/>
                <a:gd name="T5" fmla="*/ 1649 h 2838"/>
                <a:gd name="T6" fmla="*/ 2693 w 2714"/>
                <a:gd name="T7" fmla="*/ 1784 h 2838"/>
                <a:gd name="T8" fmla="*/ 2578 w 2714"/>
                <a:gd name="T9" fmla="*/ 1920 h 2838"/>
                <a:gd name="T10" fmla="*/ 2505 w 2714"/>
                <a:gd name="T11" fmla="*/ 2035 h 2838"/>
                <a:gd name="T12" fmla="*/ 2338 w 2714"/>
                <a:gd name="T13" fmla="*/ 2014 h 2838"/>
                <a:gd name="T14" fmla="*/ 2223 w 2714"/>
                <a:gd name="T15" fmla="*/ 2024 h 2838"/>
                <a:gd name="T16" fmla="*/ 2182 w 2714"/>
                <a:gd name="T17" fmla="*/ 2097 h 2838"/>
                <a:gd name="T18" fmla="*/ 2161 w 2714"/>
                <a:gd name="T19" fmla="*/ 2191 h 2838"/>
                <a:gd name="T20" fmla="*/ 2067 w 2714"/>
                <a:gd name="T21" fmla="*/ 2212 h 2838"/>
                <a:gd name="T22" fmla="*/ 2088 w 2714"/>
                <a:gd name="T23" fmla="*/ 2306 h 2838"/>
                <a:gd name="T24" fmla="*/ 2036 w 2714"/>
                <a:gd name="T25" fmla="*/ 2442 h 2838"/>
                <a:gd name="T26" fmla="*/ 2088 w 2714"/>
                <a:gd name="T27" fmla="*/ 2535 h 2838"/>
                <a:gd name="T28" fmla="*/ 2203 w 2714"/>
                <a:gd name="T29" fmla="*/ 2650 h 2838"/>
                <a:gd name="T30" fmla="*/ 1983 w 2714"/>
                <a:gd name="T31" fmla="*/ 2681 h 2838"/>
                <a:gd name="T32" fmla="*/ 1743 w 2714"/>
                <a:gd name="T33" fmla="*/ 2817 h 2838"/>
                <a:gd name="T34" fmla="*/ 1378 w 2714"/>
                <a:gd name="T35" fmla="*/ 2796 h 2838"/>
                <a:gd name="T36" fmla="*/ 919 w 2714"/>
                <a:gd name="T37" fmla="*/ 2796 h 2838"/>
                <a:gd name="T38" fmla="*/ 543 w 2714"/>
                <a:gd name="T39" fmla="*/ 2744 h 2838"/>
                <a:gd name="T40" fmla="*/ 261 w 2714"/>
                <a:gd name="T41" fmla="*/ 2734 h 2838"/>
                <a:gd name="T42" fmla="*/ 21 w 2714"/>
                <a:gd name="T43" fmla="*/ 2629 h 2838"/>
                <a:gd name="T44" fmla="*/ 73 w 2714"/>
                <a:gd name="T45" fmla="*/ 2525 h 2838"/>
                <a:gd name="T46" fmla="*/ 219 w 2714"/>
                <a:gd name="T47" fmla="*/ 2358 h 2838"/>
                <a:gd name="T48" fmla="*/ 386 w 2714"/>
                <a:gd name="T49" fmla="*/ 2243 h 2838"/>
                <a:gd name="T50" fmla="*/ 376 w 2714"/>
                <a:gd name="T51" fmla="*/ 1982 h 2838"/>
                <a:gd name="T52" fmla="*/ 334 w 2714"/>
                <a:gd name="T53" fmla="*/ 1815 h 2838"/>
                <a:gd name="T54" fmla="*/ 303 w 2714"/>
                <a:gd name="T55" fmla="*/ 1701 h 2838"/>
                <a:gd name="T56" fmla="*/ 271 w 2714"/>
                <a:gd name="T57" fmla="*/ 1544 h 2838"/>
                <a:gd name="T58" fmla="*/ 313 w 2714"/>
                <a:gd name="T59" fmla="*/ 1450 h 2838"/>
                <a:gd name="T60" fmla="*/ 428 w 2714"/>
                <a:gd name="T61" fmla="*/ 1367 h 2838"/>
                <a:gd name="T62" fmla="*/ 386 w 2714"/>
                <a:gd name="T63" fmla="*/ 1179 h 2838"/>
                <a:gd name="T64" fmla="*/ 428 w 2714"/>
                <a:gd name="T65" fmla="*/ 1012 h 2838"/>
                <a:gd name="T66" fmla="*/ 605 w 2714"/>
                <a:gd name="T67" fmla="*/ 783 h 2838"/>
                <a:gd name="T68" fmla="*/ 637 w 2714"/>
                <a:gd name="T69" fmla="*/ 668 h 2838"/>
                <a:gd name="T70" fmla="*/ 459 w 2714"/>
                <a:gd name="T71" fmla="*/ 543 h 2838"/>
                <a:gd name="T72" fmla="*/ 522 w 2714"/>
                <a:gd name="T73" fmla="*/ 407 h 2838"/>
                <a:gd name="T74" fmla="*/ 679 w 2714"/>
                <a:gd name="T75" fmla="*/ 365 h 2838"/>
                <a:gd name="T76" fmla="*/ 783 w 2714"/>
                <a:gd name="T77" fmla="*/ 250 h 2838"/>
                <a:gd name="T78" fmla="*/ 793 w 2714"/>
                <a:gd name="T79" fmla="*/ 125 h 2838"/>
                <a:gd name="T80" fmla="*/ 835 w 2714"/>
                <a:gd name="T81" fmla="*/ 10 h 2838"/>
                <a:gd name="T82" fmla="*/ 929 w 2714"/>
                <a:gd name="T83" fmla="*/ 63 h 2838"/>
                <a:gd name="T84" fmla="*/ 1065 w 2714"/>
                <a:gd name="T85" fmla="*/ 177 h 2838"/>
                <a:gd name="T86" fmla="*/ 1180 w 2714"/>
                <a:gd name="T87" fmla="*/ 271 h 2838"/>
                <a:gd name="T88" fmla="*/ 1200 w 2714"/>
                <a:gd name="T89" fmla="*/ 407 h 2838"/>
                <a:gd name="T90" fmla="*/ 1211 w 2714"/>
                <a:gd name="T91" fmla="*/ 490 h 2838"/>
                <a:gd name="T92" fmla="*/ 1336 w 2714"/>
                <a:gd name="T93" fmla="*/ 647 h 2838"/>
                <a:gd name="T94" fmla="*/ 1409 w 2714"/>
                <a:gd name="T95" fmla="*/ 657 h 2838"/>
                <a:gd name="T96" fmla="*/ 1545 w 2714"/>
                <a:gd name="T97" fmla="*/ 616 h 2838"/>
                <a:gd name="T98" fmla="*/ 1712 w 2714"/>
                <a:gd name="T99" fmla="*/ 616 h 2838"/>
                <a:gd name="T100" fmla="*/ 1754 w 2714"/>
                <a:gd name="T101" fmla="*/ 678 h 2838"/>
                <a:gd name="T102" fmla="*/ 1754 w 2714"/>
                <a:gd name="T103" fmla="*/ 866 h 2838"/>
                <a:gd name="T104" fmla="*/ 1795 w 2714"/>
                <a:gd name="T105" fmla="*/ 1085 h 2838"/>
                <a:gd name="T106" fmla="*/ 1722 w 2714"/>
                <a:gd name="T107" fmla="*/ 1189 h 2838"/>
                <a:gd name="T108" fmla="*/ 1775 w 2714"/>
                <a:gd name="T109" fmla="*/ 1158 h 2838"/>
                <a:gd name="T110" fmla="*/ 1921 w 2714"/>
                <a:gd name="T111" fmla="*/ 1127 h 2838"/>
                <a:gd name="T112" fmla="*/ 2036 w 2714"/>
                <a:gd name="T113" fmla="*/ 1054 h 2838"/>
                <a:gd name="T114" fmla="*/ 2171 w 2714"/>
                <a:gd name="T115" fmla="*/ 1023 h 2838"/>
                <a:gd name="T116" fmla="*/ 2265 w 2714"/>
                <a:gd name="T117" fmla="*/ 1127 h 2838"/>
                <a:gd name="T118" fmla="*/ 2286 w 2714"/>
                <a:gd name="T119" fmla="*/ 1356 h 2838"/>
                <a:gd name="T120" fmla="*/ 2223 w 2714"/>
                <a:gd name="T121" fmla="*/ 1502 h 2838"/>
                <a:gd name="T122" fmla="*/ 2203 w 2714"/>
                <a:gd name="T123" fmla="*/ 1690 h 2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14" h="2838">
                  <a:moveTo>
                    <a:pt x="2276" y="1669"/>
                  </a:moveTo>
                  <a:lnTo>
                    <a:pt x="2296" y="1680"/>
                  </a:lnTo>
                  <a:lnTo>
                    <a:pt x="2296" y="1690"/>
                  </a:lnTo>
                  <a:lnTo>
                    <a:pt x="2317" y="1690"/>
                  </a:lnTo>
                  <a:lnTo>
                    <a:pt x="2317" y="1701"/>
                  </a:lnTo>
                  <a:lnTo>
                    <a:pt x="2317" y="1701"/>
                  </a:lnTo>
                  <a:lnTo>
                    <a:pt x="2328" y="1722"/>
                  </a:lnTo>
                  <a:lnTo>
                    <a:pt x="2338" y="1701"/>
                  </a:lnTo>
                  <a:lnTo>
                    <a:pt x="2349" y="1711"/>
                  </a:lnTo>
                  <a:lnTo>
                    <a:pt x="2349" y="1701"/>
                  </a:lnTo>
                  <a:lnTo>
                    <a:pt x="2380" y="1711"/>
                  </a:lnTo>
                  <a:lnTo>
                    <a:pt x="2390" y="1711"/>
                  </a:lnTo>
                  <a:lnTo>
                    <a:pt x="2432" y="1722"/>
                  </a:lnTo>
                  <a:lnTo>
                    <a:pt x="2432" y="1711"/>
                  </a:lnTo>
                  <a:lnTo>
                    <a:pt x="2432" y="1701"/>
                  </a:lnTo>
                  <a:lnTo>
                    <a:pt x="2443" y="1680"/>
                  </a:lnTo>
                  <a:lnTo>
                    <a:pt x="2463" y="1680"/>
                  </a:lnTo>
                  <a:lnTo>
                    <a:pt x="2463" y="1680"/>
                  </a:lnTo>
                  <a:lnTo>
                    <a:pt x="2463" y="1690"/>
                  </a:lnTo>
                  <a:lnTo>
                    <a:pt x="2484" y="1680"/>
                  </a:lnTo>
                  <a:lnTo>
                    <a:pt x="2495" y="1659"/>
                  </a:lnTo>
                  <a:lnTo>
                    <a:pt x="2505" y="1669"/>
                  </a:lnTo>
                  <a:lnTo>
                    <a:pt x="2526" y="1669"/>
                  </a:lnTo>
                  <a:lnTo>
                    <a:pt x="2547" y="1649"/>
                  </a:lnTo>
                  <a:lnTo>
                    <a:pt x="2568" y="1649"/>
                  </a:lnTo>
                  <a:lnTo>
                    <a:pt x="2589" y="1649"/>
                  </a:lnTo>
                  <a:lnTo>
                    <a:pt x="2589" y="1638"/>
                  </a:lnTo>
                  <a:lnTo>
                    <a:pt x="2610" y="1638"/>
                  </a:lnTo>
                  <a:lnTo>
                    <a:pt x="2610" y="1649"/>
                  </a:lnTo>
                  <a:lnTo>
                    <a:pt x="2641" y="1649"/>
                  </a:lnTo>
                  <a:lnTo>
                    <a:pt x="2672" y="1617"/>
                  </a:lnTo>
                  <a:lnTo>
                    <a:pt x="2714" y="1649"/>
                  </a:lnTo>
                  <a:lnTo>
                    <a:pt x="2693" y="1649"/>
                  </a:lnTo>
                  <a:lnTo>
                    <a:pt x="2704" y="1669"/>
                  </a:lnTo>
                  <a:lnTo>
                    <a:pt x="2714" y="1680"/>
                  </a:lnTo>
                  <a:lnTo>
                    <a:pt x="2693" y="1680"/>
                  </a:lnTo>
                  <a:lnTo>
                    <a:pt x="2683" y="1690"/>
                  </a:lnTo>
                  <a:lnTo>
                    <a:pt x="2683" y="1711"/>
                  </a:lnTo>
                  <a:lnTo>
                    <a:pt x="2683" y="1732"/>
                  </a:lnTo>
                  <a:lnTo>
                    <a:pt x="2662" y="1732"/>
                  </a:lnTo>
                  <a:lnTo>
                    <a:pt x="2672" y="1763"/>
                  </a:lnTo>
                  <a:lnTo>
                    <a:pt x="2683" y="1763"/>
                  </a:lnTo>
                  <a:lnTo>
                    <a:pt x="2672" y="1763"/>
                  </a:lnTo>
                  <a:lnTo>
                    <a:pt x="2693" y="1784"/>
                  </a:lnTo>
                  <a:lnTo>
                    <a:pt x="2683" y="1805"/>
                  </a:lnTo>
                  <a:lnTo>
                    <a:pt x="2693" y="1815"/>
                  </a:lnTo>
                  <a:lnTo>
                    <a:pt x="2672" y="1836"/>
                  </a:lnTo>
                  <a:lnTo>
                    <a:pt x="2651" y="1857"/>
                  </a:lnTo>
                  <a:lnTo>
                    <a:pt x="2641" y="1868"/>
                  </a:lnTo>
                  <a:lnTo>
                    <a:pt x="2630" y="1868"/>
                  </a:lnTo>
                  <a:lnTo>
                    <a:pt x="2610" y="1878"/>
                  </a:lnTo>
                  <a:lnTo>
                    <a:pt x="2610" y="1899"/>
                  </a:lnTo>
                  <a:lnTo>
                    <a:pt x="2610" y="1909"/>
                  </a:lnTo>
                  <a:lnTo>
                    <a:pt x="2589" y="1920"/>
                  </a:lnTo>
                  <a:lnTo>
                    <a:pt x="2578" y="1920"/>
                  </a:lnTo>
                  <a:lnTo>
                    <a:pt x="2578" y="1941"/>
                  </a:lnTo>
                  <a:lnTo>
                    <a:pt x="2578" y="1962"/>
                  </a:lnTo>
                  <a:lnTo>
                    <a:pt x="2578" y="1972"/>
                  </a:lnTo>
                  <a:lnTo>
                    <a:pt x="2568" y="1972"/>
                  </a:lnTo>
                  <a:lnTo>
                    <a:pt x="2578" y="1982"/>
                  </a:lnTo>
                  <a:lnTo>
                    <a:pt x="2568" y="1982"/>
                  </a:lnTo>
                  <a:lnTo>
                    <a:pt x="2568" y="1982"/>
                  </a:lnTo>
                  <a:lnTo>
                    <a:pt x="2547" y="1993"/>
                  </a:lnTo>
                  <a:lnTo>
                    <a:pt x="2526" y="2014"/>
                  </a:lnTo>
                  <a:lnTo>
                    <a:pt x="2526" y="2014"/>
                  </a:lnTo>
                  <a:lnTo>
                    <a:pt x="2505" y="2035"/>
                  </a:lnTo>
                  <a:lnTo>
                    <a:pt x="2495" y="2024"/>
                  </a:lnTo>
                  <a:lnTo>
                    <a:pt x="2495" y="2024"/>
                  </a:lnTo>
                  <a:lnTo>
                    <a:pt x="2484" y="2014"/>
                  </a:lnTo>
                  <a:lnTo>
                    <a:pt x="2474" y="2014"/>
                  </a:lnTo>
                  <a:lnTo>
                    <a:pt x="2463" y="2014"/>
                  </a:lnTo>
                  <a:lnTo>
                    <a:pt x="2411" y="2014"/>
                  </a:lnTo>
                  <a:lnTo>
                    <a:pt x="2411" y="2014"/>
                  </a:lnTo>
                  <a:lnTo>
                    <a:pt x="2370" y="2024"/>
                  </a:lnTo>
                  <a:lnTo>
                    <a:pt x="2349" y="2014"/>
                  </a:lnTo>
                  <a:lnTo>
                    <a:pt x="2338" y="2014"/>
                  </a:lnTo>
                  <a:lnTo>
                    <a:pt x="2338" y="2014"/>
                  </a:lnTo>
                  <a:lnTo>
                    <a:pt x="2328" y="2003"/>
                  </a:lnTo>
                  <a:lnTo>
                    <a:pt x="2317" y="2014"/>
                  </a:lnTo>
                  <a:lnTo>
                    <a:pt x="2317" y="2024"/>
                  </a:lnTo>
                  <a:lnTo>
                    <a:pt x="2307" y="2024"/>
                  </a:lnTo>
                  <a:lnTo>
                    <a:pt x="2296" y="2035"/>
                  </a:lnTo>
                  <a:lnTo>
                    <a:pt x="2276" y="2024"/>
                  </a:lnTo>
                  <a:lnTo>
                    <a:pt x="2265" y="2024"/>
                  </a:lnTo>
                  <a:lnTo>
                    <a:pt x="2244" y="2014"/>
                  </a:lnTo>
                  <a:lnTo>
                    <a:pt x="2234" y="2014"/>
                  </a:lnTo>
                  <a:lnTo>
                    <a:pt x="2234" y="2024"/>
                  </a:lnTo>
                  <a:lnTo>
                    <a:pt x="2223" y="2024"/>
                  </a:lnTo>
                  <a:lnTo>
                    <a:pt x="2213" y="2045"/>
                  </a:lnTo>
                  <a:lnTo>
                    <a:pt x="2203" y="2045"/>
                  </a:lnTo>
                  <a:lnTo>
                    <a:pt x="2203" y="2045"/>
                  </a:lnTo>
                  <a:lnTo>
                    <a:pt x="2203" y="2055"/>
                  </a:lnTo>
                  <a:lnTo>
                    <a:pt x="2203" y="2055"/>
                  </a:lnTo>
                  <a:lnTo>
                    <a:pt x="2203" y="2066"/>
                  </a:lnTo>
                  <a:lnTo>
                    <a:pt x="2203" y="2076"/>
                  </a:lnTo>
                  <a:lnTo>
                    <a:pt x="2192" y="2087"/>
                  </a:lnTo>
                  <a:lnTo>
                    <a:pt x="2192" y="2097"/>
                  </a:lnTo>
                  <a:lnTo>
                    <a:pt x="2192" y="2097"/>
                  </a:lnTo>
                  <a:lnTo>
                    <a:pt x="2182" y="2097"/>
                  </a:lnTo>
                  <a:lnTo>
                    <a:pt x="2182" y="2129"/>
                  </a:lnTo>
                  <a:lnTo>
                    <a:pt x="2192" y="2139"/>
                  </a:lnTo>
                  <a:lnTo>
                    <a:pt x="2182" y="2160"/>
                  </a:lnTo>
                  <a:lnTo>
                    <a:pt x="2182" y="2170"/>
                  </a:lnTo>
                  <a:lnTo>
                    <a:pt x="2182" y="2181"/>
                  </a:lnTo>
                  <a:lnTo>
                    <a:pt x="2182" y="2160"/>
                  </a:lnTo>
                  <a:lnTo>
                    <a:pt x="2171" y="2181"/>
                  </a:lnTo>
                  <a:lnTo>
                    <a:pt x="2171" y="2181"/>
                  </a:lnTo>
                  <a:lnTo>
                    <a:pt x="2171" y="2181"/>
                  </a:lnTo>
                  <a:lnTo>
                    <a:pt x="2182" y="2181"/>
                  </a:lnTo>
                  <a:lnTo>
                    <a:pt x="2161" y="2191"/>
                  </a:lnTo>
                  <a:lnTo>
                    <a:pt x="2150" y="2202"/>
                  </a:lnTo>
                  <a:lnTo>
                    <a:pt x="2119" y="2191"/>
                  </a:lnTo>
                  <a:lnTo>
                    <a:pt x="2119" y="2181"/>
                  </a:lnTo>
                  <a:lnTo>
                    <a:pt x="2119" y="2191"/>
                  </a:lnTo>
                  <a:lnTo>
                    <a:pt x="2098" y="2191"/>
                  </a:lnTo>
                  <a:lnTo>
                    <a:pt x="2088" y="2181"/>
                  </a:lnTo>
                  <a:lnTo>
                    <a:pt x="2077" y="2191"/>
                  </a:lnTo>
                  <a:lnTo>
                    <a:pt x="2088" y="2202"/>
                  </a:lnTo>
                  <a:lnTo>
                    <a:pt x="2077" y="2212"/>
                  </a:lnTo>
                  <a:lnTo>
                    <a:pt x="2067" y="2202"/>
                  </a:lnTo>
                  <a:lnTo>
                    <a:pt x="2067" y="2212"/>
                  </a:lnTo>
                  <a:lnTo>
                    <a:pt x="2056" y="2212"/>
                  </a:lnTo>
                  <a:lnTo>
                    <a:pt x="2056" y="2222"/>
                  </a:lnTo>
                  <a:lnTo>
                    <a:pt x="2067" y="2243"/>
                  </a:lnTo>
                  <a:lnTo>
                    <a:pt x="2077" y="2243"/>
                  </a:lnTo>
                  <a:lnTo>
                    <a:pt x="2077" y="2254"/>
                  </a:lnTo>
                  <a:lnTo>
                    <a:pt x="2088" y="2254"/>
                  </a:lnTo>
                  <a:lnTo>
                    <a:pt x="2088" y="2264"/>
                  </a:lnTo>
                  <a:lnTo>
                    <a:pt x="2088" y="2275"/>
                  </a:lnTo>
                  <a:lnTo>
                    <a:pt x="2088" y="2285"/>
                  </a:lnTo>
                  <a:lnTo>
                    <a:pt x="2088" y="2295"/>
                  </a:lnTo>
                  <a:lnTo>
                    <a:pt x="2088" y="2306"/>
                  </a:lnTo>
                  <a:lnTo>
                    <a:pt x="2088" y="2327"/>
                  </a:lnTo>
                  <a:lnTo>
                    <a:pt x="2077" y="2337"/>
                  </a:lnTo>
                  <a:lnTo>
                    <a:pt x="2088" y="2348"/>
                  </a:lnTo>
                  <a:lnTo>
                    <a:pt x="2067" y="2368"/>
                  </a:lnTo>
                  <a:lnTo>
                    <a:pt x="2046" y="2379"/>
                  </a:lnTo>
                  <a:lnTo>
                    <a:pt x="2056" y="2389"/>
                  </a:lnTo>
                  <a:lnTo>
                    <a:pt x="2056" y="2410"/>
                  </a:lnTo>
                  <a:lnTo>
                    <a:pt x="2046" y="2410"/>
                  </a:lnTo>
                  <a:lnTo>
                    <a:pt x="2046" y="2421"/>
                  </a:lnTo>
                  <a:lnTo>
                    <a:pt x="2056" y="2421"/>
                  </a:lnTo>
                  <a:lnTo>
                    <a:pt x="2036" y="2442"/>
                  </a:lnTo>
                  <a:lnTo>
                    <a:pt x="2046" y="2442"/>
                  </a:lnTo>
                  <a:lnTo>
                    <a:pt x="2046" y="2462"/>
                  </a:lnTo>
                  <a:lnTo>
                    <a:pt x="2067" y="2462"/>
                  </a:lnTo>
                  <a:lnTo>
                    <a:pt x="2067" y="2483"/>
                  </a:lnTo>
                  <a:lnTo>
                    <a:pt x="2056" y="2494"/>
                  </a:lnTo>
                  <a:lnTo>
                    <a:pt x="2056" y="2494"/>
                  </a:lnTo>
                  <a:lnTo>
                    <a:pt x="2046" y="2515"/>
                  </a:lnTo>
                  <a:lnTo>
                    <a:pt x="2067" y="2515"/>
                  </a:lnTo>
                  <a:lnTo>
                    <a:pt x="2067" y="2525"/>
                  </a:lnTo>
                  <a:lnTo>
                    <a:pt x="2077" y="2525"/>
                  </a:lnTo>
                  <a:lnTo>
                    <a:pt x="2088" y="2535"/>
                  </a:lnTo>
                  <a:lnTo>
                    <a:pt x="2088" y="2535"/>
                  </a:lnTo>
                  <a:lnTo>
                    <a:pt x="2109" y="2535"/>
                  </a:lnTo>
                  <a:lnTo>
                    <a:pt x="2109" y="2556"/>
                  </a:lnTo>
                  <a:lnTo>
                    <a:pt x="2119" y="2556"/>
                  </a:lnTo>
                  <a:lnTo>
                    <a:pt x="2150" y="2577"/>
                  </a:lnTo>
                  <a:lnTo>
                    <a:pt x="2150" y="2577"/>
                  </a:lnTo>
                  <a:lnTo>
                    <a:pt x="2150" y="2608"/>
                  </a:lnTo>
                  <a:lnTo>
                    <a:pt x="2171" y="2629"/>
                  </a:lnTo>
                  <a:lnTo>
                    <a:pt x="2182" y="2650"/>
                  </a:lnTo>
                  <a:lnTo>
                    <a:pt x="2192" y="2650"/>
                  </a:lnTo>
                  <a:lnTo>
                    <a:pt x="2203" y="2650"/>
                  </a:lnTo>
                  <a:lnTo>
                    <a:pt x="2213" y="2650"/>
                  </a:lnTo>
                  <a:lnTo>
                    <a:pt x="2213" y="2661"/>
                  </a:lnTo>
                  <a:lnTo>
                    <a:pt x="2203" y="2661"/>
                  </a:lnTo>
                  <a:lnTo>
                    <a:pt x="2192" y="2681"/>
                  </a:lnTo>
                  <a:lnTo>
                    <a:pt x="2161" y="2671"/>
                  </a:lnTo>
                  <a:lnTo>
                    <a:pt x="2150" y="2671"/>
                  </a:lnTo>
                  <a:lnTo>
                    <a:pt x="2109" y="2661"/>
                  </a:lnTo>
                  <a:lnTo>
                    <a:pt x="2077" y="2661"/>
                  </a:lnTo>
                  <a:lnTo>
                    <a:pt x="2036" y="2671"/>
                  </a:lnTo>
                  <a:lnTo>
                    <a:pt x="2004" y="2671"/>
                  </a:lnTo>
                  <a:lnTo>
                    <a:pt x="1983" y="2681"/>
                  </a:lnTo>
                  <a:lnTo>
                    <a:pt x="1983" y="2692"/>
                  </a:lnTo>
                  <a:lnTo>
                    <a:pt x="1952" y="2744"/>
                  </a:lnTo>
                  <a:lnTo>
                    <a:pt x="1942" y="2755"/>
                  </a:lnTo>
                  <a:lnTo>
                    <a:pt x="1921" y="2765"/>
                  </a:lnTo>
                  <a:lnTo>
                    <a:pt x="1900" y="2775"/>
                  </a:lnTo>
                  <a:lnTo>
                    <a:pt x="1889" y="2786"/>
                  </a:lnTo>
                  <a:lnTo>
                    <a:pt x="1868" y="2796"/>
                  </a:lnTo>
                  <a:lnTo>
                    <a:pt x="1837" y="2807"/>
                  </a:lnTo>
                  <a:lnTo>
                    <a:pt x="1795" y="2817"/>
                  </a:lnTo>
                  <a:lnTo>
                    <a:pt x="1775" y="2807"/>
                  </a:lnTo>
                  <a:lnTo>
                    <a:pt x="1743" y="2817"/>
                  </a:lnTo>
                  <a:lnTo>
                    <a:pt x="1722" y="2807"/>
                  </a:lnTo>
                  <a:lnTo>
                    <a:pt x="1660" y="2786"/>
                  </a:lnTo>
                  <a:lnTo>
                    <a:pt x="1628" y="2775"/>
                  </a:lnTo>
                  <a:lnTo>
                    <a:pt x="1597" y="2786"/>
                  </a:lnTo>
                  <a:lnTo>
                    <a:pt x="1566" y="2807"/>
                  </a:lnTo>
                  <a:lnTo>
                    <a:pt x="1545" y="2807"/>
                  </a:lnTo>
                  <a:lnTo>
                    <a:pt x="1524" y="2807"/>
                  </a:lnTo>
                  <a:lnTo>
                    <a:pt x="1493" y="2807"/>
                  </a:lnTo>
                  <a:lnTo>
                    <a:pt x="1472" y="2775"/>
                  </a:lnTo>
                  <a:lnTo>
                    <a:pt x="1430" y="2775"/>
                  </a:lnTo>
                  <a:lnTo>
                    <a:pt x="1378" y="2796"/>
                  </a:lnTo>
                  <a:lnTo>
                    <a:pt x="1315" y="2807"/>
                  </a:lnTo>
                  <a:lnTo>
                    <a:pt x="1263" y="2817"/>
                  </a:lnTo>
                  <a:lnTo>
                    <a:pt x="1242" y="2817"/>
                  </a:lnTo>
                  <a:lnTo>
                    <a:pt x="1200" y="2828"/>
                  </a:lnTo>
                  <a:lnTo>
                    <a:pt x="1190" y="2828"/>
                  </a:lnTo>
                  <a:lnTo>
                    <a:pt x="1117" y="2838"/>
                  </a:lnTo>
                  <a:lnTo>
                    <a:pt x="1096" y="2838"/>
                  </a:lnTo>
                  <a:lnTo>
                    <a:pt x="1065" y="2817"/>
                  </a:lnTo>
                  <a:lnTo>
                    <a:pt x="1044" y="2807"/>
                  </a:lnTo>
                  <a:lnTo>
                    <a:pt x="981" y="2796"/>
                  </a:lnTo>
                  <a:lnTo>
                    <a:pt x="919" y="2796"/>
                  </a:lnTo>
                  <a:lnTo>
                    <a:pt x="887" y="2786"/>
                  </a:lnTo>
                  <a:lnTo>
                    <a:pt x="856" y="2775"/>
                  </a:lnTo>
                  <a:lnTo>
                    <a:pt x="814" y="2755"/>
                  </a:lnTo>
                  <a:lnTo>
                    <a:pt x="762" y="2744"/>
                  </a:lnTo>
                  <a:lnTo>
                    <a:pt x="731" y="2734"/>
                  </a:lnTo>
                  <a:lnTo>
                    <a:pt x="689" y="2723"/>
                  </a:lnTo>
                  <a:lnTo>
                    <a:pt x="658" y="2723"/>
                  </a:lnTo>
                  <a:lnTo>
                    <a:pt x="626" y="2723"/>
                  </a:lnTo>
                  <a:lnTo>
                    <a:pt x="595" y="2734"/>
                  </a:lnTo>
                  <a:lnTo>
                    <a:pt x="574" y="2744"/>
                  </a:lnTo>
                  <a:lnTo>
                    <a:pt x="543" y="2744"/>
                  </a:lnTo>
                  <a:lnTo>
                    <a:pt x="522" y="2713"/>
                  </a:lnTo>
                  <a:lnTo>
                    <a:pt x="501" y="2713"/>
                  </a:lnTo>
                  <a:lnTo>
                    <a:pt x="449" y="2744"/>
                  </a:lnTo>
                  <a:lnTo>
                    <a:pt x="407" y="2744"/>
                  </a:lnTo>
                  <a:lnTo>
                    <a:pt x="386" y="2744"/>
                  </a:lnTo>
                  <a:lnTo>
                    <a:pt x="365" y="2744"/>
                  </a:lnTo>
                  <a:lnTo>
                    <a:pt x="344" y="2744"/>
                  </a:lnTo>
                  <a:lnTo>
                    <a:pt x="313" y="2723"/>
                  </a:lnTo>
                  <a:lnTo>
                    <a:pt x="292" y="2723"/>
                  </a:lnTo>
                  <a:lnTo>
                    <a:pt x="282" y="2723"/>
                  </a:lnTo>
                  <a:lnTo>
                    <a:pt x="261" y="2734"/>
                  </a:lnTo>
                  <a:lnTo>
                    <a:pt x="240" y="2734"/>
                  </a:lnTo>
                  <a:lnTo>
                    <a:pt x="219" y="2723"/>
                  </a:lnTo>
                  <a:lnTo>
                    <a:pt x="177" y="2723"/>
                  </a:lnTo>
                  <a:lnTo>
                    <a:pt x="136" y="2723"/>
                  </a:lnTo>
                  <a:lnTo>
                    <a:pt x="104" y="2692"/>
                  </a:lnTo>
                  <a:lnTo>
                    <a:pt x="84" y="2692"/>
                  </a:lnTo>
                  <a:lnTo>
                    <a:pt x="63" y="2692"/>
                  </a:lnTo>
                  <a:lnTo>
                    <a:pt x="52" y="2692"/>
                  </a:lnTo>
                  <a:lnTo>
                    <a:pt x="0" y="2671"/>
                  </a:lnTo>
                  <a:lnTo>
                    <a:pt x="0" y="2661"/>
                  </a:lnTo>
                  <a:lnTo>
                    <a:pt x="21" y="2629"/>
                  </a:lnTo>
                  <a:lnTo>
                    <a:pt x="42" y="2608"/>
                  </a:lnTo>
                  <a:lnTo>
                    <a:pt x="31" y="2588"/>
                  </a:lnTo>
                  <a:lnTo>
                    <a:pt x="52" y="2588"/>
                  </a:lnTo>
                  <a:lnTo>
                    <a:pt x="42" y="2588"/>
                  </a:lnTo>
                  <a:lnTo>
                    <a:pt x="42" y="2577"/>
                  </a:lnTo>
                  <a:lnTo>
                    <a:pt x="63" y="2577"/>
                  </a:lnTo>
                  <a:lnTo>
                    <a:pt x="63" y="2577"/>
                  </a:lnTo>
                  <a:lnTo>
                    <a:pt x="52" y="2567"/>
                  </a:lnTo>
                  <a:lnTo>
                    <a:pt x="42" y="2556"/>
                  </a:lnTo>
                  <a:lnTo>
                    <a:pt x="63" y="2535"/>
                  </a:lnTo>
                  <a:lnTo>
                    <a:pt x="73" y="2525"/>
                  </a:lnTo>
                  <a:lnTo>
                    <a:pt x="84" y="2525"/>
                  </a:lnTo>
                  <a:lnTo>
                    <a:pt x="94" y="2525"/>
                  </a:lnTo>
                  <a:lnTo>
                    <a:pt x="94" y="2535"/>
                  </a:lnTo>
                  <a:lnTo>
                    <a:pt x="94" y="2535"/>
                  </a:lnTo>
                  <a:lnTo>
                    <a:pt x="115" y="2546"/>
                  </a:lnTo>
                  <a:lnTo>
                    <a:pt x="136" y="2515"/>
                  </a:lnTo>
                  <a:lnTo>
                    <a:pt x="177" y="2494"/>
                  </a:lnTo>
                  <a:lnTo>
                    <a:pt x="198" y="2473"/>
                  </a:lnTo>
                  <a:lnTo>
                    <a:pt x="198" y="2410"/>
                  </a:lnTo>
                  <a:lnTo>
                    <a:pt x="219" y="2368"/>
                  </a:lnTo>
                  <a:lnTo>
                    <a:pt x="219" y="2358"/>
                  </a:lnTo>
                  <a:lnTo>
                    <a:pt x="240" y="2348"/>
                  </a:lnTo>
                  <a:lnTo>
                    <a:pt x="251" y="2358"/>
                  </a:lnTo>
                  <a:lnTo>
                    <a:pt x="261" y="2358"/>
                  </a:lnTo>
                  <a:lnTo>
                    <a:pt x="282" y="2327"/>
                  </a:lnTo>
                  <a:lnTo>
                    <a:pt x="303" y="2306"/>
                  </a:lnTo>
                  <a:lnTo>
                    <a:pt x="313" y="2295"/>
                  </a:lnTo>
                  <a:lnTo>
                    <a:pt x="355" y="2285"/>
                  </a:lnTo>
                  <a:lnTo>
                    <a:pt x="376" y="2264"/>
                  </a:lnTo>
                  <a:lnTo>
                    <a:pt x="386" y="2264"/>
                  </a:lnTo>
                  <a:lnTo>
                    <a:pt x="376" y="2243"/>
                  </a:lnTo>
                  <a:lnTo>
                    <a:pt x="386" y="2243"/>
                  </a:lnTo>
                  <a:lnTo>
                    <a:pt x="355" y="2212"/>
                  </a:lnTo>
                  <a:lnTo>
                    <a:pt x="376" y="2191"/>
                  </a:lnTo>
                  <a:lnTo>
                    <a:pt x="386" y="2170"/>
                  </a:lnTo>
                  <a:lnTo>
                    <a:pt x="386" y="2129"/>
                  </a:lnTo>
                  <a:lnTo>
                    <a:pt x="376" y="2129"/>
                  </a:lnTo>
                  <a:lnTo>
                    <a:pt x="376" y="2129"/>
                  </a:lnTo>
                  <a:lnTo>
                    <a:pt x="376" y="2076"/>
                  </a:lnTo>
                  <a:lnTo>
                    <a:pt x="386" y="2045"/>
                  </a:lnTo>
                  <a:lnTo>
                    <a:pt x="397" y="2045"/>
                  </a:lnTo>
                  <a:lnTo>
                    <a:pt x="376" y="2003"/>
                  </a:lnTo>
                  <a:lnTo>
                    <a:pt x="376" y="1982"/>
                  </a:lnTo>
                  <a:lnTo>
                    <a:pt x="386" y="1951"/>
                  </a:lnTo>
                  <a:lnTo>
                    <a:pt x="376" y="1941"/>
                  </a:lnTo>
                  <a:lnTo>
                    <a:pt x="407" y="1909"/>
                  </a:lnTo>
                  <a:lnTo>
                    <a:pt x="397" y="1899"/>
                  </a:lnTo>
                  <a:lnTo>
                    <a:pt x="407" y="1878"/>
                  </a:lnTo>
                  <a:lnTo>
                    <a:pt x="397" y="1857"/>
                  </a:lnTo>
                  <a:lnTo>
                    <a:pt x="386" y="1857"/>
                  </a:lnTo>
                  <a:lnTo>
                    <a:pt x="376" y="1857"/>
                  </a:lnTo>
                  <a:lnTo>
                    <a:pt x="355" y="1847"/>
                  </a:lnTo>
                  <a:lnTo>
                    <a:pt x="355" y="1847"/>
                  </a:lnTo>
                  <a:lnTo>
                    <a:pt x="334" y="1815"/>
                  </a:lnTo>
                  <a:lnTo>
                    <a:pt x="355" y="1805"/>
                  </a:lnTo>
                  <a:lnTo>
                    <a:pt x="344" y="1784"/>
                  </a:lnTo>
                  <a:lnTo>
                    <a:pt x="282" y="1815"/>
                  </a:lnTo>
                  <a:lnTo>
                    <a:pt x="292" y="1805"/>
                  </a:lnTo>
                  <a:lnTo>
                    <a:pt x="282" y="1795"/>
                  </a:lnTo>
                  <a:lnTo>
                    <a:pt x="282" y="1784"/>
                  </a:lnTo>
                  <a:lnTo>
                    <a:pt x="261" y="1795"/>
                  </a:lnTo>
                  <a:lnTo>
                    <a:pt x="271" y="1784"/>
                  </a:lnTo>
                  <a:lnTo>
                    <a:pt x="261" y="1784"/>
                  </a:lnTo>
                  <a:lnTo>
                    <a:pt x="282" y="1742"/>
                  </a:lnTo>
                  <a:lnTo>
                    <a:pt x="303" y="1701"/>
                  </a:lnTo>
                  <a:lnTo>
                    <a:pt x="292" y="1690"/>
                  </a:lnTo>
                  <a:lnTo>
                    <a:pt x="292" y="1680"/>
                  </a:lnTo>
                  <a:lnTo>
                    <a:pt x="251" y="1617"/>
                  </a:lnTo>
                  <a:lnTo>
                    <a:pt x="230" y="1586"/>
                  </a:lnTo>
                  <a:lnTo>
                    <a:pt x="198" y="1565"/>
                  </a:lnTo>
                  <a:lnTo>
                    <a:pt x="188" y="1565"/>
                  </a:lnTo>
                  <a:lnTo>
                    <a:pt x="209" y="1555"/>
                  </a:lnTo>
                  <a:lnTo>
                    <a:pt x="240" y="1534"/>
                  </a:lnTo>
                  <a:lnTo>
                    <a:pt x="240" y="1544"/>
                  </a:lnTo>
                  <a:lnTo>
                    <a:pt x="261" y="1544"/>
                  </a:lnTo>
                  <a:lnTo>
                    <a:pt x="271" y="1544"/>
                  </a:lnTo>
                  <a:lnTo>
                    <a:pt x="271" y="1565"/>
                  </a:lnTo>
                  <a:lnTo>
                    <a:pt x="282" y="1565"/>
                  </a:lnTo>
                  <a:lnTo>
                    <a:pt x="313" y="1555"/>
                  </a:lnTo>
                  <a:lnTo>
                    <a:pt x="313" y="1534"/>
                  </a:lnTo>
                  <a:lnTo>
                    <a:pt x="313" y="1534"/>
                  </a:lnTo>
                  <a:lnTo>
                    <a:pt x="344" y="1523"/>
                  </a:lnTo>
                  <a:lnTo>
                    <a:pt x="324" y="1513"/>
                  </a:lnTo>
                  <a:lnTo>
                    <a:pt x="292" y="1471"/>
                  </a:lnTo>
                  <a:lnTo>
                    <a:pt x="292" y="1450"/>
                  </a:lnTo>
                  <a:lnTo>
                    <a:pt x="303" y="1440"/>
                  </a:lnTo>
                  <a:lnTo>
                    <a:pt x="313" y="1450"/>
                  </a:lnTo>
                  <a:lnTo>
                    <a:pt x="324" y="1450"/>
                  </a:lnTo>
                  <a:lnTo>
                    <a:pt x="334" y="1450"/>
                  </a:lnTo>
                  <a:lnTo>
                    <a:pt x="344" y="1450"/>
                  </a:lnTo>
                  <a:lnTo>
                    <a:pt x="355" y="1482"/>
                  </a:lnTo>
                  <a:lnTo>
                    <a:pt x="365" y="1482"/>
                  </a:lnTo>
                  <a:lnTo>
                    <a:pt x="365" y="1471"/>
                  </a:lnTo>
                  <a:lnTo>
                    <a:pt x="376" y="1461"/>
                  </a:lnTo>
                  <a:lnTo>
                    <a:pt x="438" y="1440"/>
                  </a:lnTo>
                  <a:lnTo>
                    <a:pt x="449" y="1419"/>
                  </a:lnTo>
                  <a:lnTo>
                    <a:pt x="449" y="1388"/>
                  </a:lnTo>
                  <a:lnTo>
                    <a:pt x="428" y="1367"/>
                  </a:lnTo>
                  <a:lnTo>
                    <a:pt x="407" y="1336"/>
                  </a:lnTo>
                  <a:lnTo>
                    <a:pt x="397" y="1304"/>
                  </a:lnTo>
                  <a:lnTo>
                    <a:pt x="418" y="1283"/>
                  </a:lnTo>
                  <a:lnTo>
                    <a:pt x="418" y="1283"/>
                  </a:lnTo>
                  <a:lnTo>
                    <a:pt x="418" y="1273"/>
                  </a:lnTo>
                  <a:lnTo>
                    <a:pt x="407" y="1262"/>
                  </a:lnTo>
                  <a:lnTo>
                    <a:pt x="428" y="1231"/>
                  </a:lnTo>
                  <a:lnTo>
                    <a:pt x="428" y="1210"/>
                  </a:lnTo>
                  <a:lnTo>
                    <a:pt x="428" y="1200"/>
                  </a:lnTo>
                  <a:lnTo>
                    <a:pt x="407" y="1189"/>
                  </a:lnTo>
                  <a:lnTo>
                    <a:pt x="386" y="1179"/>
                  </a:lnTo>
                  <a:lnTo>
                    <a:pt x="376" y="1158"/>
                  </a:lnTo>
                  <a:lnTo>
                    <a:pt x="407" y="1137"/>
                  </a:lnTo>
                  <a:lnTo>
                    <a:pt x="407" y="1106"/>
                  </a:lnTo>
                  <a:lnTo>
                    <a:pt x="418" y="1096"/>
                  </a:lnTo>
                  <a:lnTo>
                    <a:pt x="418" y="1085"/>
                  </a:lnTo>
                  <a:lnTo>
                    <a:pt x="428" y="1054"/>
                  </a:lnTo>
                  <a:lnTo>
                    <a:pt x="438" y="1054"/>
                  </a:lnTo>
                  <a:lnTo>
                    <a:pt x="438" y="1033"/>
                  </a:lnTo>
                  <a:lnTo>
                    <a:pt x="449" y="1023"/>
                  </a:lnTo>
                  <a:lnTo>
                    <a:pt x="438" y="1023"/>
                  </a:lnTo>
                  <a:lnTo>
                    <a:pt x="428" y="1012"/>
                  </a:lnTo>
                  <a:lnTo>
                    <a:pt x="470" y="1002"/>
                  </a:lnTo>
                  <a:lnTo>
                    <a:pt x="459" y="970"/>
                  </a:lnTo>
                  <a:lnTo>
                    <a:pt x="480" y="970"/>
                  </a:lnTo>
                  <a:lnTo>
                    <a:pt x="491" y="970"/>
                  </a:lnTo>
                  <a:lnTo>
                    <a:pt x="491" y="939"/>
                  </a:lnTo>
                  <a:lnTo>
                    <a:pt x="532" y="897"/>
                  </a:lnTo>
                  <a:lnTo>
                    <a:pt x="543" y="887"/>
                  </a:lnTo>
                  <a:lnTo>
                    <a:pt x="543" y="856"/>
                  </a:lnTo>
                  <a:lnTo>
                    <a:pt x="574" y="814"/>
                  </a:lnTo>
                  <a:lnTo>
                    <a:pt x="574" y="803"/>
                  </a:lnTo>
                  <a:lnTo>
                    <a:pt x="605" y="783"/>
                  </a:lnTo>
                  <a:lnTo>
                    <a:pt x="605" y="772"/>
                  </a:lnTo>
                  <a:lnTo>
                    <a:pt x="637" y="772"/>
                  </a:lnTo>
                  <a:lnTo>
                    <a:pt x="637" y="751"/>
                  </a:lnTo>
                  <a:lnTo>
                    <a:pt x="637" y="741"/>
                  </a:lnTo>
                  <a:lnTo>
                    <a:pt x="658" y="720"/>
                  </a:lnTo>
                  <a:lnTo>
                    <a:pt x="658" y="720"/>
                  </a:lnTo>
                  <a:lnTo>
                    <a:pt x="668" y="720"/>
                  </a:lnTo>
                  <a:lnTo>
                    <a:pt x="668" y="699"/>
                  </a:lnTo>
                  <a:lnTo>
                    <a:pt x="658" y="699"/>
                  </a:lnTo>
                  <a:lnTo>
                    <a:pt x="637" y="678"/>
                  </a:lnTo>
                  <a:lnTo>
                    <a:pt x="637" y="668"/>
                  </a:lnTo>
                  <a:lnTo>
                    <a:pt x="605" y="647"/>
                  </a:lnTo>
                  <a:lnTo>
                    <a:pt x="605" y="636"/>
                  </a:lnTo>
                  <a:lnTo>
                    <a:pt x="595" y="636"/>
                  </a:lnTo>
                  <a:lnTo>
                    <a:pt x="585" y="616"/>
                  </a:lnTo>
                  <a:lnTo>
                    <a:pt x="543" y="574"/>
                  </a:lnTo>
                  <a:lnTo>
                    <a:pt x="522" y="574"/>
                  </a:lnTo>
                  <a:lnTo>
                    <a:pt x="511" y="574"/>
                  </a:lnTo>
                  <a:lnTo>
                    <a:pt x="491" y="563"/>
                  </a:lnTo>
                  <a:lnTo>
                    <a:pt x="480" y="543"/>
                  </a:lnTo>
                  <a:lnTo>
                    <a:pt x="470" y="543"/>
                  </a:lnTo>
                  <a:lnTo>
                    <a:pt x="459" y="543"/>
                  </a:lnTo>
                  <a:lnTo>
                    <a:pt x="459" y="532"/>
                  </a:lnTo>
                  <a:lnTo>
                    <a:pt x="459" y="522"/>
                  </a:lnTo>
                  <a:lnTo>
                    <a:pt x="480" y="522"/>
                  </a:lnTo>
                  <a:lnTo>
                    <a:pt x="491" y="501"/>
                  </a:lnTo>
                  <a:lnTo>
                    <a:pt x="491" y="490"/>
                  </a:lnTo>
                  <a:lnTo>
                    <a:pt x="501" y="490"/>
                  </a:lnTo>
                  <a:lnTo>
                    <a:pt x="501" y="480"/>
                  </a:lnTo>
                  <a:lnTo>
                    <a:pt x="501" y="470"/>
                  </a:lnTo>
                  <a:lnTo>
                    <a:pt x="501" y="459"/>
                  </a:lnTo>
                  <a:lnTo>
                    <a:pt x="522" y="428"/>
                  </a:lnTo>
                  <a:lnTo>
                    <a:pt x="522" y="407"/>
                  </a:lnTo>
                  <a:lnTo>
                    <a:pt x="543" y="396"/>
                  </a:lnTo>
                  <a:lnTo>
                    <a:pt x="553" y="386"/>
                  </a:lnTo>
                  <a:lnTo>
                    <a:pt x="553" y="376"/>
                  </a:lnTo>
                  <a:lnTo>
                    <a:pt x="574" y="344"/>
                  </a:lnTo>
                  <a:lnTo>
                    <a:pt x="574" y="344"/>
                  </a:lnTo>
                  <a:lnTo>
                    <a:pt x="574" y="334"/>
                  </a:lnTo>
                  <a:lnTo>
                    <a:pt x="605" y="344"/>
                  </a:lnTo>
                  <a:lnTo>
                    <a:pt x="616" y="355"/>
                  </a:lnTo>
                  <a:lnTo>
                    <a:pt x="616" y="365"/>
                  </a:lnTo>
                  <a:lnTo>
                    <a:pt x="658" y="365"/>
                  </a:lnTo>
                  <a:lnTo>
                    <a:pt x="679" y="365"/>
                  </a:lnTo>
                  <a:lnTo>
                    <a:pt x="679" y="344"/>
                  </a:lnTo>
                  <a:lnTo>
                    <a:pt x="720" y="344"/>
                  </a:lnTo>
                  <a:lnTo>
                    <a:pt x="731" y="334"/>
                  </a:lnTo>
                  <a:lnTo>
                    <a:pt x="741" y="334"/>
                  </a:lnTo>
                  <a:lnTo>
                    <a:pt x="752" y="323"/>
                  </a:lnTo>
                  <a:lnTo>
                    <a:pt x="741" y="292"/>
                  </a:lnTo>
                  <a:lnTo>
                    <a:pt x="762" y="261"/>
                  </a:lnTo>
                  <a:lnTo>
                    <a:pt x="772" y="271"/>
                  </a:lnTo>
                  <a:lnTo>
                    <a:pt x="772" y="261"/>
                  </a:lnTo>
                  <a:lnTo>
                    <a:pt x="793" y="261"/>
                  </a:lnTo>
                  <a:lnTo>
                    <a:pt x="783" y="250"/>
                  </a:lnTo>
                  <a:lnTo>
                    <a:pt x="783" y="240"/>
                  </a:lnTo>
                  <a:lnTo>
                    <a:pt x="793" y="240"/>
                  </a:lnTo>
                  <a:lnTo>
                    <a:pt x="804" y="261"/>
                  </a:lnTo>
                  <a:lnTo>
                    <a:pt x="804" y="240"/>
                  </a:lnTo>
                  <a:lnTo>
                    <a:pt x="825" y="230"/>
                  </a:lnTo>
                  <a:lnTo>
                    <a:pt x="814" y="188"/>
                  </a:lnTo>
                  <a:lnTo>
                    <a:pt x="814" y="177"/>
                  </a:lnTo>
                  <a:lnTo>
                    <a:pt x="804" y="167"/>
                  </a:lnTo>
                  <a:lnTo>
                    <a:pt x="804" y="157"/>
                  </a:lnTo>
                  <a:lnTo>
                    <a:pt x="804" y="157"/>
                  </a:lnTo>
                  <a:lnTo>
                    <a:pt x="793" y="125"/>
                  </a:lnTo>
                  <a:lnTo>
                    <a:pt x="793" y="125"/>
                  </a:lnTo>
                  <a:lnTo>
                    <a:pt x="793" y="104"/>
                  </a:lnTo>
                  <a:lnTo>
                    <a:pt x="783" y="94"/>
                  </a:lnTo>
                  <a:lnTo>
                    <a:pt x="783" y="73"/>
                  </a:lnTo>
                  <a:lnTo>
                    <a:pt x="783" y="52"/>
                  </a:lnTo>
                  <a:lnTo>
                    <a:pt x="783" y="42"/>
                  </a:lnTo>
                  <a:lnTo>
                    <a:pt x="772" y="42"/>
                  </a:lnTo>
                  <a:lnTo>
                    <a:pt x="772" y="21"/>
                  </a:lnTo>
                  <a:lnTo>
                    <a:pt x="804" y="10"/>
                  </a:lnTo>
                  <a:lnTo>
                    <a:pt x="814" y="0"/>
                  </a:lnTo>
                  <a:lnTo>
                    <a:pt x="835" y="10"/>
                  </a:lnTo>
                  <a:lnTo>
                    <a:pt x="835" y="0"/>
                  </a:lnTo>
                  <a:lnTo>
                    <a:pt x="846" y="10"/>
                  </a:lnTo>
                  <a:lnTo>
                    <a:pt x="856" y="10"/>
                  </a:lnTo>
                  <a:lnTo>
                    <a:pt x="846" y="21"/>
                  </a:lnTo>
                  <a:lnTo>
                    <a:pt x="856" y="42"/>
                  </a:lnTo>
                  <a:lnTo>
                    <a:pt x="866" y="31"/>
                  </a:lnTo>
                  <a:lnTo>
                    <a:pt x="887" y="42"/>
                  </a:lnTo>
                  <a:lnTo>
                    <a:pt x="887" y="42"/>
                  </a:lnTo>
                  <a:lnTo>
                    <a:pt x="908" y="63"/>
                  </a:lnTo>
                  <a:lnTo>
                    <a:pt x="919" y="52"/>
                  </a:lnTo>
                  <a:lnTo>
                    <a:pt x="929" y="63"/>
                  </a:lnTo>
                  <a:lnTo>
                    <a:pt x="950" y="63"/>
                  </a:lnTo>
                  <a:lnTo>
                    <a:pt x="960" y="73"/>
                  </a:lnTo>
                  <a:lnTo>
                    <a:pt x="981" y="83"/>
                  </a:lnTo>
                  <a:lnTo>
                    <a:pt x="1002" y="63"/>
                  </a:lnTo>
                  <a:lnTo>
                    <a:pt x="1023" y="83"/>
                  </a:lnTo>
                  <a:lnTo>
                    <a:pt x="1023" y="104"/>
                  </a:lnTo>
                  <a:lnTo>
                    <a:pt x="1033" y="125"/>
                  </a:lnTo>
                  <a:lnTo>
                    <a:pt x="1044" y="125"/>
                  </a:lnTo>
                  <a:lnTo>
                    <a:pt x="1033" y="157"/>
                  </a:lnTo>
                  <a:lnTo>
                    <a:pt x="1065" y="157"/>
                  </a:lnTo>
                  <a:lnTo>
                    <a:pt x="1065" y="177"/>
                  </a:lnTo>
                  <a:lnTo>
                    <a:pt x="1065" y="188"/>
                  </a:lnTo>
                  <a:lnTo>
                    <a:pt x="1065" y="188"/>
                  </a:lnTo>
                  <a:lnTo>
                    <a:pt x="1086" y="209"/>
                  </a:lnTo>
                  <a:lnTo>
                    <a:pt x="1096" y="230"/>
                  </a:lnTo>
                  <a:lnTo>
                    <a:pt x="1127" y="230"/>
                  </a:lnTo>
                  <a:lnTo>
                    <a:pt x="1148" y="240"/>
                  </a:lnTo>
                  <a:lnTo>
                    <a:pt x="1148" y="250"/>
                  </a:lnTo>
                  <a:lnTo>
                    <a:pt x="1159" y="250"/>
                  </a:lnTo>
                  <a:lnTo>
                    <a:pt x="1159" y="261"/>
                  </a:lnTo>
                  <a:lnTo>
                    <a:pt x="1169" y="271"/>
                  </a:lnTo>
                  <a:lnTo>
                    <a:pt x="1180" y="271"/>
                  </a:lnTo>
                  <a:lnTo>
                    <a:pt x="1180" y="271"/>
                  </a:lnTo>
                  <a:lnTo>
                    <a:pt x="1190" y="282"/>
                  </a:lnTo>
                  <a:lnTo>
                    <a:pt x="1200" y="282"/>
                  </a:lnTo>
                  <a:lnTo>
                    <a:pt x="1211" y="271"/>
                  </a:lnTo>
                  <a:lnTo>
                    <a:pt x="1253" y="344"/>
                  </a:lnTo>
                  <a:lnTo>
                    <a:pt x="1242" y="344"/>
                  </a:lnTo>
                  <a:lnTo>
                    <a:pt x="1232" y="376"/>
                  </a:lnTo>
                  <a:lnTo>
                    <a:pt x="1232" y="386"/>
                  </a:lnTo>
                  <a:lnTo>
                    <a:pt x="1221" y="386"/>
                  </a:lnTo>
                  <a:lnTo>
                    <a:pt x="1211" y="396"/>
                  </a:lnTo>
                  <a:lnTo>
                    <a:pt x="1200" y="407"/>
                  </a:lnTo>
                  <a:lnTo>
                    <a:pt x="1180" y="428"/>
                  </a:lnTo>
                  <a:lnTo>
                    <a:pt x="1180" y="438"/>
                  </a:lnTo>
                  <a:lnTo>
                    <a:pt x="1190" y="459"/>
                  </a:lnTo>
                  <a:lnTo>
                    <a:pt x="1200" y="459"/>
                  </a:lnTo>
                  <a:lnTo>
                    <a:pt x="1200" y="449"/>
                  </a:lnTo>
                  <a:lnTo>
                    <a:pt x="1211" y="459"/>
                  </a:lnTo>
                  <a:lnTo>
                    <a:pt x="1200" y="459"/>
                  </a:lnTo>
                  <a:lnTo>
                    <a:pt x="1200" y="480"/>
                  </a:lnTo>
                  <a:lnTo>
                    <a:pt x="1190" y="490"/>
                  </a:lnTo>
                  <a:lnTo>
                    <a:pt x="1200" y="501"/>
                  </a:lnTo>
                  <a:lnTo>
                    <a:pt x="1211" y="490"/>
                  </a:lnTo>
                  <a:lnTo>
                    <a:pt x="1221" y="501"/>
                  </a:lnTo>
                  <a:lnTo>
                    <a:pt x="1221" y="490"/>
                  </a:lnTo>
                  <a:lnTo>
                    <a:pt x="1232" y="490"/>
                  </a:lnTo>
                  <a:lnTo>
                    <a:pt x="1253" y="490"/>
                  </a:lnTo>
                  <a:lnTo>
                    <a:pt x="1263" y="511"/>
                  </a:lnTo>
                  <a:lnTo>
                    <a:pt x="1263" y="511"/>
                  </a:lnTo>
                  <a:lnTo>
                    <a:pt x="1284" y="522"/>
                  </a:lnTo>
                  <a:lnTo>
                    <a:pt x="1294" y="543"/>
                  </a:lnTo>
                  <a:lnTo>
                    <a:pt x="1326" y="605"/>
                  </a:lnTo>
                  <a:lnTo>
                    <a:pt x="1326" y="626"/>
                  </a:lnTo>
                  <a:lnTo>
                    <a:pt x="1336" y="647"/>
                  </a:lnTo>
                  <a:lnTo>
                    <a:pt x="1347" y="657"/>
                  </a:lnTo>
                  <a:lnTo>
                    <a:pt x="1336" y="657"/>
                  </a:lnTo>
                  <a:lnTo>
                    <a:pt x="1336" y="668"/>
                  </a:lnTo>
                  <a:lnTo>
                    <a:pt x="1347" y="678"/>
                  </a:lnTo>
                  <a:lnTo>
                    <a:pt x="1367" y="689"/>
                  </a:lnTo>
                  <a:lnTo>
                    <a:pt x="1378" y="689"/>
                  </a:lnTo>
                  <a:lnTo>
                    <a:pt x="1388" y="689"/>
                  </a:lnTo>
                  <a:lnTo>
                    <a:pt x="1399" y="689"/>
                  </a:lnTo>
                  <a:lnTo>
                    <a:pt x="1399" y="689"/>
                  </a:lnTo>
                  <a:lnTo>
                    <a:pt x="1399" y="657"/>
                  </a:lnTo>
                  <a:lnTo>
                    <a:pt x="1409" y="657"/>
                  </a:lnTo>
                  <a:lnTo>
                    <a:pt x="1409" y="657"/>
                  </a:lnTo>
                  <a:lnTo>
                    <a:pt x="1409" y="689"/>
                  </a:lnTo>
                  <a:lnTo>
                    <a:pt x="1430" y="699"/>
                  </a:lnTo>
                  <a:lnTo>
                    <a:pt x="1430" y="710"/>
                  </a:lnTo>
                  <a:lnTo>
                    <a:pt x="1430" y="689"/>
                  </a:lnTo>
                  <a:lnTo>
                    <a:pt x="1482" y="668"/>
                  </a:lnTo>
                  <a:lnTo>
                    <a:pt x="1493" y="657"/>
                  </a:lnTo>
                  <a:lnTo>
                    <a:pt x="1514" y="636"/>
                  </a:lnTo>
                  <a:lnTo>
                    <a:pt x="1524" y="636"/>
                  </a:lnTo>
                  <a:lnTo>
                    <a:pt x="1524" y="636"/>
                  </a:lnTo>
                  <a:lnTo>
                    <a:pt x="1545" y="616"/>
                  </a:lnTo>
                  <a:lnTo>
                    <a:pt x="1555" y="605"/>
                  </a:lnTo>
                  <a:lnTo>
                    <a:pt x="1597" y="595"/>
                  </a:lnTo>
                  <a:lnTo>
                    <a:pt x="1608" y="584"/>
                  </a:lnTo>
                  <a:lnTo>
                    <a:pt x="1639" y="574"/>
                  </a:lnTo>
                  <a:lnTo>
                    <a:pt x="1649" y="553"/>
                  </a:lnTo>
                  <a:lnTo>
                    <a:pt x="1681" y="543"/>
                  </a:lnTo>
                  <a:lnTo>
                    <a:pt x="1691" y="563"/>
                  </a:lnTo>
                  <a:lnTo>
                    <a:pt x="1681" y="574"/>
                  </a:lnTo>
                  <a:lnTo>
                    <a:pt x="1681" y="584"/>
                  </a:lnTo>
                  <a:lnTo>
                    <a:pt x="1691" y="605"/>
                  </a:lnTo>
                  <a:lnTo>
                    <a:pt x="1712" y="616"/>
                  </a:lnTo>
                  <a:lnTo>
                    <a:pt x="1743" y="605"/>
                  </a:lnTo>
                  <a:lnTo>
                    <a:pt x="1722" y="616"/>
                  </a:lnTo>
                  <a:lnTo>
                    <a:pt x="1722" y="626"/>
                  </a:lnTo>
                  <a:lnTo>
                    <a:pt x="1712" y="626"/>
                  </a:lnTo>
                  <a:lnTo>
                    <a:pt x="1681" y="657"/>
                  </a:lnTo>
                  <a:lnTo>
                    <a:pt x="1660" y="689"/>
                  </a:lnTo>
                  <a:lnTo>
                    <a:pt x="1691" y="689"/>
                  </a:lnTo>
                  <a:lnTo>
                    <a:pt x="1691" y="678"/>
                  </a:lnTo>
                  <a:lnTo>
                    <a:pt x="1722" y="668"/>
                  </a:lnTo>
                  <a:lnTo>
                    <a:pt x="1754" y="668"/>
                  </a:lnTo>
                  <a:lnTo>
                    <a:pt x="1754" y="678"/>
                  </a:lnTo>
                  <a:lnTo>
                    <a:pt x="1754" y="689"/>
                  </a:lnTo>
                  <a:lnTo>
                    <a:pt x="1764" y="678"/>
                  </a:lnTo>
                  <a:lnTo>
                    <a:pt x="1775" y="710"/>
                  </a:lnTo>
                  <a:lnTo>
                    <a:pt x="1764" y="741"/>
                  </a:lnTo>
                  <a:lnTo>
                    <a:pt x="1754" y="772"/>
                  </a:lnTo>
                  <a:lnTo>
                    <a:pt x="1775" y="762"/>
                  </a:lnTo>
                  <a:lnTo>
                    <a:pt x="1775" y="772"/>
                  </a:lnTo>
                  <a:lnTo>
                    <a:pt x="1733" y="824"/>
                  </a:lnTo>
                  <a:lnTo>
                    <a:pt x="1722" y="824"/>
                  </a:lnTo>
                  <a:lnTo>
                    <a:pt x="1754" y="835"/>
                  </a:lnTo>
                  <a:lnTo>
                    <a:pt x="1754" y="866"/>
                  </a:lnTo>
                  <a:lnTo>
                    <a:pt x="1754" y="866"/>
                  </a:lnTo>
                  <a:lnTo>
                    <a:pt x="1764" y="887"/>
                  </a:lnTo>
                  <a:lnTo>
                    <a:pt x="1754" y="929"/>
                  </a:lnTo>
                  <a:lnTo>
                    <a:pt x="1785" y="939"/>
                  </a:lnTo>
                  <a:lnTo>
                    <a:pt x="1806" y="949"/>
                  </a:lnTo>
                  <a:lnTo>
                    <a:pt x="1806" y="970"/>
                  </a:lnTo>
                  <a:lnTo>
                    <a:pt x="1806" y="1002"/>
                  </a:lnTo>
                  <a:lnTo>
                    <a:pt x="1806" y="1023"/>
                  </a:lnTo>
                  <a:lnTo>
                    <a:pt x="1806" y="1054"/>
                  </a:lnTo>
                  <a:lnTo>
                    <a:pt x="1795" y="1075"/>
                  </a:lnTo>
                  <a:lnTo>
                    <a:pt x="1795" y="1085"/>
                  </a:lnTo>
                  <a:lnTo>
                    <a:pt x="1775" y="1106"/>
                  </a:lnTo>
                  <a:lnTo>
                    <a:pt x="1754" y="1116"/>
                  </a:lnTo>
                  <a:lnTo>
                    <a:pt x="1754" y="1137"/>
                  </a:lnTo>
                  <a:lnTo>
                    <a:pt x="1733" y="1137"/>
                  </a:lnTo>
                  <a:lnTo>
                    <a:pt x="1722" y="1148"/>
                  </a:lnTo>
                  <a:lnTo>
                    <a:pt x="1722" y="1169"/>
                  </a:lnTo>
                  <a:lnTo>
                    <a:pt x="1712" y="1169"/>
                  </a:lnTo>
                  <a:lnTo>
                    <a:pt x="1701" y="1169"/>
                  </a:lnTo>
                  <a:lnTo>
                    <a:pt x="1712" y="1200"/>
                  </a:lnTo>
                  <a:lnTo>
                    <a:pt x="1722" y="1189"/>
                  </a:lnTo>
                  <a:lnTo>
                    <a:pt x="1722" y="1189"/>
                  </a:lnTo>
                  <a:lnTo>
                    <a:pt x="1712" y="1200"/>
                  </a:lnTo>
                  <a:lnTo>
                    <a:pt x="1722" y="1210"/>
                  </a:lnTo>
                  <a:lnTo>
                    <a:pt x="1722" y="1221"/>
                  </a:lnTo>
                  <a:lnTo>
                    <a:pt x="1712" y="1221"/>
                  </a:lnTo>
                  <a:lnTo>
                    <a:pt x="1722" y="1221"/>
                  </a:lnTo>
                  <a:lnTo>
                    <a:pt x="1722" y="1231"/>
                  </a:lnTo>
                  <a:lnTo>
                    <a:pt x="1733" y="1200"/>
                  </a:lnTo>
                  <a:lnTo>
                    <a:pt x="1764" y="1189"/>
                  </a:lnTo>
                  <a:lnTo>
                    <a:pt x="1764" y="1169"/>
                  </a:lnTo>
                  <a:lnTo>
                    <a:pt x="1764" y="1158"/>
                  </a:lnTo>
                  <a:lnTo>
                    <a:pt x="1775" y="1158"/>
                  </a:lnTo>
                  <a:lnTo>
                    <a:pt x="1775" y="1158"/>
                  </a:lnTo>
                  <a:lnTo>
                    <a:pt x="1795" y="1137"/>
                  </a:lnTo>
                  <a:lnTo>
                    <a:pt x="1806" y="1137"/>
                  </a:lnTo>
                  <a:lnTo>
                    <a:pt x="1806" y="1137"/>
                  </a:lnTo>
                  <a:lnTo>
                    <a:pt x="1837" y="1137"/>
                  </a:lnTo>
                  <a:lnTo>
                    <a:pt x="1848" y="1148"/>
                  </a:lnTo>
                  <a:lnTo>
                    <a:pt x="1858" y="1148"/>
                  </a:lnTo>
                  <a:lnTo>
                    <a:pt x="1868" y="1158"/>
                  </a:lnTo>
                  <a:lnTo>
                    <a:pt x="1889" y="1137"/>
                  </a:lnTo>
                  <a:lnTo>
                    <a:pt x="1900" y="1137"/>
                  </a:lnTo>
                  <a:lnTo>
                    <a:pt x="1921" y="1127"/>
                  </a:lnTo>
                  <a:lnTo>
                    <a:pt x="1952" y="1137"/>
                  </a:lnTo>
                  <a:lnTo>
                    <a:pt x="1952" y="1148"/>
                  </a:lnTo>
                  <a:lnTo>
                    <a:pt x="1973" y="1137"/>
                  </a:lnTo>
                  <a:lnTo>
                    <a:pt x="1983" y="1137"/>
                  </a:lnTo>
                  <a:lnTo>
                    <a:pt x="1994" y="1127"/>
                  </a:lnTo>
                  <a:lnTo>
                    <a:pt x="2004" y="1106"/>
                  </a:lnTo>
                  <a:lnTo>
                    <a:pt x="2004" y="1116"/>
                  </a:lnTo>
                  <a:lnTo>
                    <a:pt x="2004" y="1075"/>
                  </a:lnTo>
                  <a:lnTo>
                    <a:pt x="2025" y="1075"/>
                  </a:lnTo>
                  <a:lnTo>
                    <a:pt x="2025" y="1054"/>
                  </a:lnTo>
                  <a:lnTo>
                    <a:pt x="2036" y="1054"/>
                  </a:lnTo>
                  <a:lnTo>
                    <a:pt x="2036" y="1033"/>
                  </a:lnTo>
                  <a:lnTo>
                    <a:pt x="2056" y="1033"/>
                  </a:lnTo>
                  <a:lnTo>
                    <a:pt x="2046" y="1023"/>
                  </a:lnTo>
                  <a:lnTo>
                    <a:pt x="2077" y="1002"/>
                  </a:lnTo>
                  <a:lnTo>
                    <a:pt x="2088" y="991"/>
                  </a:lnTo>
                  <a:lnTo>
                    <a:pt x="2119" y="970"/>
                  </a:lnTo>
                  <a:lnTo>
                    <a:pt x="2140" y="970"/>
                  </a:lnTo>
                  <a:lnTo>
                    <a:pt x="2150" y="981"/>
                  </a:lnTo>
                  <a:lnTo>
                    <a:pt x="2161" y="991"/>
                  </a:lnTo>
                  <a:lnTo>
                    <a:pt x="2161" y="1012"/>
                  </a:lnTo>
                  <a:lnTo>
                    <a:pt x="2171" y="1023"/>
                  </a:lnTo>
                  <a:lnTo>
                    <a:pt x="2182" y="1033"/>
                  </a:lnTo>
                  <a:lnTo>
                    <a:pt x="2192" y="1043"/>
                  </a:lnTo>
                  <a:lnTo>
                    <a:pt x="2192" y="1064"/>
                  </a:lnTo>
                  <a:lnTo>
                    <a:pt x="2203" y="1085"/>
                  </a:lnTo>
                  <a:lnTo>
                    <a:pt x="2203" y="1085"/>
                  </a:lnTo>
                  <a:lnTo>
                    <a:pt x="2223" y="1085"/>
                  </a:lnTo>
                  <a:lnTo>
                    <a:pt x="2234" y="1096"/>
                  </a:lnTo>
                  <a:lnTo>
                    <a:pt x="2234" y="1106"/>
                  </a:lnTo>
                  <a:lnTo>
                    <a:pt x="2255" y="1106"/>
                  </a:lnTo>
                  <a:lnTo>
                    <a:pt x="2255" y="1106"/>
                  </a:lnTo>
                  <a:lnTo>
                    <a:pt x="2265" y="1127"/>
                  </a:lnTo>
                  <a:lnTo>
                    <a:pt x="2265" y="1148"/>
                  </a:lnTo>
                  <a:lnTo>
                    <a:pt x="2265" y="1169"/>
                  </a:lnTo>
                  <a:lnTo>
                    <a:pt x="2265" y="1169"/>
                  </a:lnTo>
                  <a:lnTo>
                    <a:pt x="2265" y="1200"/>
                  </a:lnTo>
                  <a:lnTo>
                    <a:pt x="2265" y="1221"/>
                  </a:lnTo>
                  <a:lnTo>
                    <a:pt x="2286" y="1252"/>
                  </a:lnTo>
                  <a:lnTo>
                    <a:pt x="2307" y="1252"/>
                  </a:lnTo>
                  <a:lnTo>
                    <a:pt x="2317" y="1283"/>
                  </a:lnTo>
                  <a:lnTo>
                    <a:pt x="2317" y="1294"/>
                  </a:lnTo>
                  <a:lnTo>
                    <a:pt x="2307" y="1315"/>
                  </a:lnTo>
                  <a:lnTo>
                    <a:pt x="2286" y="1356"/>
                  </a:lnTo>
                  <a:lnTo>
                    <a:pt x="2296" y="1388"/>
                  </a:lnTo>
                  <a:lnTo>
                    <a:pt x="2286" y="1398"/>
                  </a:lnTo>
                  <a:lnTo>
                    <a:pt x="2265" y="1409"/>
                  </a:lnTo>
                  <a:lnTo>
                    <a:pt x="2234" y="1419"/>
                  </a:lnTo>
                  <a:lnTo>
                    <a:pt x="2234" y="1450"/>
                  </a:lnTo>
                  <a:lnTo>
                    <a:pt x="2213" y="1461"/>
                  </a:lnTo>
                  <a:lnTo>
                    <a:pt x="2223" y="1482"/>
                  </a:lnTo>
                  <a:lnTo>
                    <a:pt x="2234" y="1482"/>
                  </a:lnTo>
                  <a:lnTo>
                    <a:pt x="2244" y="1492"/>
                  </a:lnTo>
                  <a:lnTo>
                    <a:pt x="2244" y="1502"/>
                  </a:lnTo>
                  <a:lnTo>
                    <a:pt x="2223" y="1502"/>
                  </a:lnTo>
                  <a:lnTo>
                    <a:pt x="2213" y="1502"/>
                  </a:lnTo>
                  <a:lnTo>
                    <a:pt x="2255" y="1576"/>
                  </a:lnTo>
                  <a:lnTo>
                    <a:pt x="2234" y="1586"/>
                  </a:lnTo>
                  <a:lnTo>
                    <a:pt x="2234" y="1586"/>
                  </a:lnTo>
                  <a:lnTo>
                    <a:pt x="2223" y="1607"/>
                  </a:lnTo>
                  <a:lnTo>
                    <a:pt x="2203" y="1596"/>
                  </a:lnTo>
                  <a:lnTo>
                    <a:pt x="2192" y="1617"/>
                  </a:lnTo>
                  <a:lnTo>
                    <a:pt x="2192" y="1649"/>
                  </a:lnTo>
                  <a:lnTo>
                    <a:pt x="2192" y="1669"/>
                  </a:lnTo>
                  <a:lnTo>
                    <a:pt x="2192" y="1680"/>
                  </a:lnTo>
                  <a:lnTo>
                    <a:pt x="2203" y="1690"/>
                  </a:lnTo>
                  <a:lnTo>
                    <a:pt x="2223" y="1690"/>
                  </a:lnTo>
                  <a:lnTo>
                    <a:pt x="2234" y="1680"/>
                  </a:lnTo>
                  <a:lnTo>
                    <a:pt x="2234" y="1669"/>
                  </a:lnTo>
                  <a:lnTo>
                    <a:pt x="2244" y="1649"/>
                  </a:lnTo>
                  <a:lnTo>
                    <a:pt x="2420" y="1813"/>
                  </a:lnTo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 dirty="0"/>
            </a:p>
          </p:txBody>
        </p:sp>
      </p:grpSp>
      <p:pic>
        <p:nvPicPr>
          <p:cNvPr id="1026" name="Picture 2" descr="https://upload.wikimedia.org/wikipedia/commons/thumb/e/e6/Flag_of_Slovakia.svg/220px-Flag_of_Slovakia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046" y="322232"/>
            <a:ext cx="1327236" cy="8868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Flag of Europ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046" y="1315729"/>
            <a:ext cx="1327236" cy="88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59317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927032"/>
            <a:ext cx="11032595" cy="50232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5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Zákony súvisiace s činnosťou úradov verejného zdravotníctva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460/1992 Zb. Ústava Slovenskej republiky v znení neskorších predpisov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124/2006 Z. z. o bezpečnosti a ochrane zdravia pri práci a o zmene a doplnení niektorých zákonov v znení neskorších predpisov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152/1995 Z. z. o potravinách v znení neskorších predpisov 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211/2000 Z. z. o slobodnom prístupe k informáciám a o zmene a doplnení niektorých zákonov (zákon o slobode informácií)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71/1967 Zb. o správnom konaní (správny poriadok) v znení neskorších predpisov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145/1995 Z. z. o správnych poplatkoch 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10/1996 Z. z. o kontrole v štátnej správe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9/2010 Z. z. o sťažnostiach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67/2020 Z. z. o niektorých mimoriadnych opatreniach vo finančnej oblasti v súvislosti so šírením nebezpečnej nákazlivej ľudskej choroby COVID-19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219/1996 Z. z. o ochrane pred zneužívaním alkoholických nápojov a o zriaďovaní a prevádzke protialkoholických záchytných izieb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139/1998 Z. z. o omamných látkach, psychotropných látkach a prípravkoch v znení neskorších predpisov</a:t>
            </a:r>
            <a:endParaRPr lang="sk-SK" sz="1600" dirty="0">
              <a:effectLst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08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935910"/>
            <a:ext cx="11032595" cy="50232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5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Zákony súvisiace s činnosťou úradov verejného zdravotníctva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18/2018 Z. z. o ochrane osobných údajov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69/2018 Z. z. o kybernetickej bezpečnosti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245/2008 Z. z. o výchove a vzdelávaní (školský zákon)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305/2005 Z. z. o sociálnoprávnej ochrane detí a sociálnej kuratele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NR SR č. 42/1994 Z. z. o civilnej ochrane obyvateľstva – posledná novela zákona č. 177/2018 Z. z.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541/2004 Z. z. o mierovom využívaní jadrovej energie (atómový zákon) a o zmene a doplnení niektorých zákonov – posledná novela zákona č. 308/2018 Z. z.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24/2006 Z. z. o posudzovaní vplyvov na životné prostredie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50/1976 Zb. o územnom plánovaní a stavebnom poriadku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364/2004 Z. z. o vodách a o zmene zákona Slovenskej národnej rady č. 372/1990 Zb. o priestupkoch v znení neskorších predpisov (vodný zákon)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305/2018 Z. z. o chránených oblastiach prirodzenej akumulácie vôd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442/2002 Z. z. o verejných vodovodoch a verejných kanalizáciách a o zmene a doplnení zákona č. 276/2001 Z. z. o regulácii v sieťových odvetviach</a:t>
            </a:r>
            <a:endParaRPr lang="sk-SK" sz="1600" dirty="0">
              <a:effectLst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027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935910"/>
            <a:ext cx="11032595" cy="50232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5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Zákony súvisiace s činnosťou úradov verejného zdravotníctva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245/2003 Z. z. o integrovanej prevencii a kontrole znečisťovania životného prostredia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250/2007 Z. z. o ochrane spotrebiteľa a o zmene zákona Slovenskej národnej rady č. 372/1990 Z. z. o priestupkoch v znení neskorších predpisov 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Nariadenie vlády č. 404/2007 Z .z. o všeobecnej bezpečnosti výrobkov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102/2014 Z. z. o ochrane spotrebiteľa pri predaji tovaru alebo poskytovaní služieb na základe zmluvy uzavretej na diaľku alebo zmluvy uzavretej mimo prevádzkových priestorov predávajúceho a o zmene a doplnení niektorých zákonov</a:t>
            </a:r>
            <a:endParaRPr lang="sk-SK" sz="1600" dirty="0">
              <a:effectLst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600" u="sng" dirty="0"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308/2018 Z. z. o Národnom jadrovom fonde a o zmene a doplnení zákona č. 541/2004 Z. z. o mierovom využívaní jadrovej energie (atómový zákon) a o zmene a doplnení niektorých zákonov v znení neskorších predpisov</a:t>
            </a:r>
            <a:endParaRPr lang="sk-SK" sz="1600" dirty="0">
              <a:effectLst/>
            </a:endParaRPr>
          </a:p>
          <a:p>
            <a:pPr algn="just">
              <a:spcBef>
                <a:spcPts val="600"/>
              </a:spcBef>
            </a:pPr>
            <a:r>
              <a:rPr lang="sk-SK" sz="1600" b="0" i="0" dirty="0">
                <a:effectLst/>
                <a:highlight>
                  <a:srgbClr val="DEE0E2"/>
                </a:highlight>
              </a:rPr>
              <a:t/>
            </a:r>
            <a:br>
              <a:rPr lang="sk-SK" sz="1600" b="0" i="0" dirty="0">
                <a:effectLst/>
                <a:highlight>
                  <a:srgbClr val="DEE0E2"/>
                </a:highlight>
              </a:rPr>
            </a:br>
            <a:endParaRPr lang="en-US" sz="1600" b="1" dirty="0"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344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935910"/>
            <a:ext cx="11032595" cy="502320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sk-SK" sz="23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Úrady verejného zdravotníctva v SR sa riadia ďalšími cca. 100 právnymi predpismi </a:t>
            </a:r>
            <a:r>
              <a:rPr lang="sk-SK" sz="2300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(zákonmi, nariadeniami vlády, vyhláška a výnosmi)</a:t>
            </a: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v nasledujúcich odborných oblastiach:</a:t>
            </a:r>
          </a:p>
          <a:p>
            <a:pPr>
              <a:spcBef>
                <a:spcPts val="0"/>
              </a:spcBef>
            </a:pPr>
            <a:endParaRPr lang="sk-SK" sz="23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epidemiológie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hygieny výživy a bezpečnosti potravín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materiálov a predmetov prichádzajúcich do kontaktu s potravinami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b="1" dirty="0">
                <a:ea typeface="Arial" charset="0"/>
                <a:cs typeface="Arial" charset="0"/>
              </a:rPr>
              <a:t>právne predpisy týkajúce sa kozmetických výrobkov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</a:t>
            </a:r>
            <a:r>
              <a:rPr lang="sk-SK" sz="2000" b="1" dirty="0">
                <a:ea typeface="Arial" charset="0"/>
                <a:cs typeface="Arial" charset="0"/>
              </a:rPr>
              <a:t>k hodnoteniu prípravkov na ochranu rastlín pre oblasť vplyvu na zdravie ľudí, časť metabolizmus a rezíduá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hygieny životného prostredia a zdravia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preventívneho pracovného lekárstva (ochrana zdravia pri práci)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životného štýlu a závislostí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tabaku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detí a mládeže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000" dirty="0">
                <a:ea typeface="Arial" charset="0"/>
                <a:cs typeface="Arial" charset="0"/>
              </a:rPr>
              <a:t>právne predpisy týkajúce sa </a:t>
            </a:r>
            <a:r>
              <a:rPr lang="sk-SK" sz="2000" b="1" dirty="0">
                <a:ea typeface="Arial" charset="0"/>
                <a:cs typeface="Arial" charset="0"/>
              </a:rPr>
              <a:t>laboratórií</a:t>
            </a:r>
            <a:r>
              <a:rPr lang="sk-SK" sz="2000" dirty="0">
                <a:ea typeface="Arial" charset="0"/>
                <a:cs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sk-SK" sz="2100" i="0" dirty="0">
                <a:effectLst/>
                <a:highlight>
                  <a:srgbClr val="DEE0E2"/>
                </a:highlight>
              </a:rPr>
              <a:t/>
            </a:r>
            <a:br>
              <a:rPr lang="sk-SK" sz="2100" i="0" dirty="0">
                <a:effectLst/>
                <a:highlight>
                  <a:srgbClr val="DEE0E2"/>
                </a:highlight>
              </a:rPr>
            </a:br>
            <a:endParaRPr lang="en-US" sz="2100" dirty="0"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37404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7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957316" y="5834994"/>
          <a:ext cx="10744949" cy="637404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551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84393" y="202000"/>
            <a:ext cx="2525987" cy="1730576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54" name="Zástupný symbol čísla snímky 53"/>
          <p:cNvSpPr>
            <a:spLocks noGrp="1"/>
          </p:cNvSpPr>
          <p:nvPr>
            <p:ph type="sldNum" sz="quarter" idx="12"/>
          </p:nvPr>
        </p:nvSpPr>
        <p:spPr>
          <a:xfrm>
            <a:off x="11046912" y="6446323"/>
            <a:ext cx="306887" cy="275151"/>
          </a:xfrm>
        </p:spPr>
        <p:txBody>
          <a:bodyPr/>
          <a:lstStyle/>
          <a:p>
            <a:fld id="{CD95F96B-E073-4FD1-A08E-0C2B7FF80641}" type="slidenum">
              <a:rPr lang="sk-SK" sz="1400" i="1" smtClean="0">
                <a:solidFill>
                  <a:schemeClr val="tx1"/>
                </a:solidFill>
              </a:rPr>
              <a:pPr/>
              <a:t>14</a:t>
            </a:fld>
            <a:endParaRPr lang="sk-SK" sz="1400" i="1" dirty="0">
              <a:solidFill>
                <a:schemeClr val="tx1"/>
              </a:solidFill>
            </a:endParaRPr>
          </a:p>
        </p:txBody>
      </p:sp>
      <p:sp>
        <p:nvSpPr>
          <p:cNvPr id="26" name="Zástupný symbol obsahu 13"/>
          <p:cNvSpPr txBox="1">
            <a:spLocks/>
          </p:cNvSpPr>
          <p:nvPr/>
        </p:nvSpPr>
        <p:spPr>
          <a:xfrm>
            <a:off x="1070583" y="1507525"/>
            <a:ext cx="10066945" cy="392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algn="just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algn="just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algn="just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/>
            <a:r>
              <a:rPr lang="sk-SK" sz="4000" b="1" dirty="0">
                <a:solidFill>
                  <a:srgbClr val="FF0000"/>
                </a:solidFill>
              </a:rPr>
              <a:t>Ďakujem za pozornosť!</a:t>
            </a:r>
          </a:p>
          <a:p>
            <a:pPr marL="45720"/>
            <a:endParaRPr lang="sk-SK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"/>
            <a:r>
              <a:rPr lang="sk-SK" b="1" i="1" dirty="0">
                <a:solidFill>
                  <a:schemeClr val="accent1">
                    <a:lumMod val="50000"/>
                  </a:schemeClr>
                </a:solidFill>
              </a:rPr>
              <a:t>tatiana.cervenova@uvzsr.sk</a:t>
            </a:r>
          </a:p>
          <a:p>
            <a:pPr marL="45720"/>
            <a:r>
              <a:rPr lang="sk-SK" b="1" i="1" dirty="0"/>
              <a:t>www.uvzsr.sk</a:t>
            </a:r>
            <a:endParaRPr lang="sk-SK" dirty="0"/>
          </a:p>
          <a:p>
            <a:pPr marL="45720" algn="just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  <a:p>
            <a:pPr marL="45720" algn="r"/>
            <a:endParaRPr lang="sk-SK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7" name="Obrázok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369" y="260649"/>
            <a:ext cx="2541778" cy="1968140"/>
          </a:xfrm>
          <a:prstGeom prst="rect">
            <a:avLst/>
          </a:prstGeom>
        </p:spPr>
      </p:pic>
      <p:grpSp>
        <p:nvGrpSpPr>
          <p:cNvPr id="28" name="Kresliace plátno 10"/>
          <p:cNvGrpSpPr/>
          <p:nvPr/>
        </p:nvGrpSpPr>
        <p:grpSpPr>
          <a:xfrm>
            <a:off x="10470292" y="4975654"/>
            <a:ext cx="1639330" cy="1470668"/>
            <a:chOff x="5" y="15045"/>
            <a:chExt cx="3888735" cy="3620330"/>
          </a:xfrm>
        </p:grpSpPr>
        <p:sp>
          <p:nvSpPr>
            <p:cNvPr id="29" name="Obdĺžnik 28"/>
            <p:cNvSpPr/>
            <p:nvPr/>
          </p:nvSpPr>
          <p:spPr>
            <a:xfrm>
              <a:off x="937895" y="2247900"/>
              <a:ext cx="2950845" cy="138747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30" name="Freeform 5"/>
            <p:cNvSpPr>
              <a:spLocks/>
            </p:cNvSpPr>
            <p:nvPr/>
          </p:nvSpPr>
          <p:spPr bwMode="auto">
            <a:xfrm>
              <a:off x="817147" y="15045"/>
              <a:ext cx="833041" cy="636712"/>
            </a:xfrm>
            <a:custGeom>
              <a:avLst/>
              <a:gdLst>
                <a:gd name="T0" fmla="*/ 109 w 301"/>
                <a:gd name="T1" fmla="*/ 207 h 230"/>
                <a:gd name="T2" fmla="*/ 106 w 301"/>
                <a:gd name="T3" fmla="*/ 229 h 230"/>
                <a:gd name="T4" fmla="*/ 88 w 301"/>
                <a:gd name="T5" fmla="*/ 228 h 230"/>
                <a:gd name="T6" fmla="*/ 80 w 301"/>
                <a:gd name="T7" fmla="*/ 225 h 230"/>
                <a:gd name="T8" fmla="*/ 68 w 301"/>
                <a:gd name="T9" fmla="*/ 212 h 230"/>
                <a:gd name="T10" fmla="*/ 59 w 301"/>
                <a:gd name="T11" fmla="*/ 203 h 230"/>
                <a:gd name="T12" fmla="*/ 54 w 301"/>
                <a:gd name="T13" fmla="*/ 190 h 230"/>
                <a:gd name="T14" fmla="*/ 57 w 301"/>
                <a:gd name="T15" fmla="*/ 176 h 230"/>
                <a:gd name="T16" fmla="*/ 47 w 301"/>
                <a:gd name="T17" fmla="*/ 168 h 230"/>
                <a:gd name="T18" fmla="*/ 27 w 301"/>
                <a:gd name="T19" fmla="*/ 169 h 230"/>
                <a:gd name="T20" fmla="*/ 21 w 301"/>
                <a:gd name="T21" fmla="*/ 164 h 230"/>
                <a:gd name="T22" fmla="*/ 39 w 301"/>
                <a:gd name="T23" fmla="*/ 149 h 230"/>
                <a:gd name="T24" fmla="*/ 37 w 301"/>
                <a:gd name="T25" fmla="*/ 131 h 230"/>
                <a:gd name="T26" fmla="*/ 35 w 301"/>
                <a:gd name="T27" fmla="*/ 116 h 230"/>
                <a:gd name="T28" fmla="*/ 20 w 301"/>
                <a:gd name="T29" fmla="*/ 101 h 230"/>
                <a:gd name="T30" fmla="*/ 15 w 301"/>
                <a:gd name="T31" fmla="*/ 84 h 230"/>
                <a:gd name="T32" fmla="*/ 5 w 301"/>
                <a:gd name="T33" fmla="*/ 66 h 230"/>
                <a:gd name="T34" fmla="*/ 14 w 301"/>
                <a:gd name="T35" fmla="*/ 53 h 230"/>
                <a:gd name="T36" fmla="*/ 28 w 301"/>
                <a:gd name="T37" fmla="*/ 39 h 230"/>
                <a:gd name="T38" fmla="*/ 38 w 301"/>
                <a:gd name="T39" fmla="*/ 28 h 230"/>
                <a:gd name="T40" fmla="*/ 51 w 301"/>
                <a:gd name="T41" fmla="*/ 17 h 230"/>
                <a:gd name="T42" fmla="*/ 63 w 301"/>
                <a:gd name="T43" fmla="*/ 19 h 230"/>
                <a:gd name="T44" fmla="*/ 77 w 301"/>
                <a:gd name="T45" fmla="*/ 25 h 230"/>
                <a:gd name="T46" fmla="*/ 99 w 301"/>
                <a:gd name="T47" fmla="*/ 18 h 230"/>
                <a:gd name="T48" fmla="*/ 117 w 301"/>
                <a:gd name="T49" fmla="*/ 23 h 230"/>
                <a:gd name="T50" fmla="*/ 117 w 301"/>
                <a:gd name="T51" fmla="*/ 38 h 230"/>
                <a:gd name="T52" fmla="*/ 116 w 301"/>
                <a:gd name="T53" fmla="*/ 53 h 230"/>
                <a:gd name="T54" fmla="*/ 130 w 301"/>
                <a:gd name="T55" fmla="*/ 49 h 230"/>
                <a:gd name="T56" fmla="*/ 144 w 301"/>
                <a:gd name="T57" fmla="*/ 52 h 230"/>
                <a:gd name="T58" fmla="*/ 153 w 301"/>
                <a:gd name="T59" fmla="*/ 46 h 230"/>
                <a:gd name="T60" fmla="*/ 162 w 301"/>
                <a:gd name="T61" fmla="*/ 30 h 230"/>
                <a:gd name="T62" fmla="*/ 180 w 301"/>
                <a:gd name="T63" fmla="*/ 21 h 230"/>
                <a:gd name="T64" fmla="*/ 194 w 301"/>
                <a:gd name="T65" fmla="*/ 10 h 230"/>
                <a:gd name="T66" fmla="*/ 206 w 301"/>
                <a:gd name="T67" fmla="*/ 1 h 230"/>
                <a:gd name="T68" fmla="*/ 217 w 301"/>
                <a:gd name="T69" fmla="*/ 16 h 230"/>
                <a:gd name="T70" fmla="*/ 221 w 301"/>
                <a:gd name="T71" fmla="*/ 36 h 230"/>
                <a:gd name="T72" fmla="*/ 232 w 301"/>
                <a:gd name="T73" fmla="*/ 47 h 230"/>
                <a:gd name="T74" fmla="*/ 234 w 301"/>
                <a:gd name="T75" fmla="*/ 57 h 230"/>
                <a:gd name="T76" fmla="*/ 243 w 301"/>
                <a:gd name="T77" fmla="*/ 61 h 230"/>
                <a:gd name="T78" fmla="*/ 248 w 301"/>
                <a:gd name="T79" fmla="*/ 65 h 230"/>
                <a:gd name="T80" fmla="*/ 262 w 301"/>
                <a:gd name="T81" fmla="*/ 74 h 230"/>
                <a:gd name="T82" fmla="*/ 262 w 301"/>
                <a:gd name="T83" fmla="*/ 97 h 230"/>
                <a:gd name="T84" fmla="*/ 254 w 301"/>
                <a:gd name="T85" fmla="*/ 110 h 230"/>
                <a:gd name="T86" fmla="*/ 263 w 301"/>
                <a:gd name="T87" fmla="*/ 117 h 230"/>
                <a:gd name="T88" fmla="*/ 276 w 301"/>
                <a:gd name="T89" fmla="*/ 133 h 230"/>
                <a:gd name="T90" fmla="*/ 284 w 301"/>
                <a:gd name="T91" fmla="*/ 138 h 230"/>
                <a:gd name="T92" fmla="*/ 292 w 301"/>
                <a:gd name="T93" fmla="*/ 144 h 230"/>
                <a:gd name="T94" fmla="*/ 298 w 301"/>
                <a:gd name="T95" fmla="*/ 152 h 230"/>
                <a:gd name="T96" fmla="*/ 293 w 301"/>
                <a:gd name="T97" fmla="*/ 170 h 230"/>
                <a:gd name="T98" fmla="*/ 293 w 301"/>
                <a:gd name="T99" fmla="*/ 181 h 230"/>
                <a:gd name="T100" fmla="*/ 299 w 301"/>
                <a:gd name="T101" fmla="*/ 195 h 230"/>
                <a:gd name="T102" fmla="*/ 267 w 301"/>
                <a:gd name="T103" fmla="*/ 198 h 230"/>
                <a:gd name="T104" fmla="*/ 243 w 301"/>
                <a:gd name="T105" fmla="*/ 199 h 230"/>
                <a:gd name="T106" fmla="*/ 227 w 301"/>
                <a:gd name="T107" fmla="*/ 190 h 230"/>
                <a:gd name="T108" fmla="*/ 208 w 301"/>
                <a:gd name="T109" fmla="*/ 184 h 230"/>
                <a:gd name="T110" fmla="*/ 184 w 301"/>
                <a:gd name="T111" fmla="*/ 187 h 230"/>
                <a:gd name="T112" fmla="*/ 166 w 301"/>
                <a:gd name="T113" fmla="*/ 201 h 230"/>
                <a:gd name="T114" fmla="*/ 157 w 301"/>
                <a:gd name="T115" fmla="*/ 202 h 230"/>
                <a:gd name="T116" fmla="*/ 146 w 301"/>
                <a:gd name="T117" fmla="*/ 195 h 230"/>
                <a:gd name="T118" fmla="*/ 128 w 301"/>
                <a:gd name="T119" fmla="*/ 196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1" h="230">
                  <a:moveTo>
                    <a:pt x="115" y="195"/>
                  </a:moveTo>
                  <a:lnTo>
                    <a:pt x="113" y="195"/>
                  </a:lnTo>
                  <a:lnTo>
                    <a:pt x="113" y="198"/>
                  </a:lnTo>
                  <a:lnTo>
                    <a:pt x="111" y="201"/>
                  </a:lnTo>
                  <a:lnTo>
                    <a:pt x="110" y="202"/>
                  </a:lnTo>
                  <a:lnTo>
                    <a:pt x="109" y="202"/>
                  </a:lnTo>
                  <a:lnTo>
                    <a:pt x="107" y="202"/>
                  </a:lnTo>
                  <a:lnTo>
                    <a:pt x="107" y="203"/>
                  </a:lnTo>
                  <a:lnTo>
                    <a:pt x="108" y="205"/>
                  </a:lnTo>
                  <a:lnTo>
                    <a:pt x="108" y="206"/>
                  </a:lnTo>
                  <a:lnTo>
                    <a:pt x="109" y="207"/>
                  </a:lnTo>
                  <a:lnTo>
                    <a:pt x="109" y="210"/>
                  </a:lnTo>
                  <a:lnTo>
                    <a:pt x="108" y="211"/>
                  </a:lnTo>
                  <a:lnTo>
                    <a:pt x="106" y="212"/>
                  </a:lnTo>
                  <a:lnTo>
                    <a:pt x="106" y="214"/>
                  </a:lnTo>
                  <a:lnTo>
                    <a:pt x="107" y="216"/>
                  </a:lnTo>
                  <a:lnTo>
                    <a:pt x="110" y="219"/>
                  </a:lnTo>
                  <a:lnTo>
                    <a:pt x="109" y="223"/>
                  </a:lnTo>
                  <a:lnTo>
                    <a:pt x="109" y="225"/>
                  </a:lnTo>
                  <a:lnTo>
                    <a:pt x="107" y="228"/>
                  </a:lnTo>
                  <a:lnTo>
                    <a:pt x="106" y="229"/>
                  </a:lnTo>
                  <a:lnTo>
                    <a:pt x="106" y="229"/>
                  </a:lnTo>
                  <a:lnTo>
                    <a:pt x="106" y="230"/>
                  </a:lnTo>
                  <a:lnTo>
                    <a:pt x="104" y="230"/>
                  </a:lnTo>
                  <a:lnTo>
                    <a:pt x="103" y="230"/>
                  </a:lnTo>
                  <a:lnTo>
                    <a:pt x="100" y="230"/>
                  </a:lnTo>
                  <a:lnTo>
                    <a:pt x="96" y="228"/>
                  </a:lnTo>
                  <a:lnTo>
                    <a:pt x="94" y="230"/>
                  </a:lnTo>
                  <a:lnTo>
                    <a:pt x="92" y="230"/>
                  </a:lnTo>
                  <a:lnTo>
                    <a:pt x="92" y="230"/>
                  </a:lnTo>
                  <a:lnTo>
                    <a:pt x="91" y="230"/>
                  </a:lnTo>
                  <a:lnTo>
                    <a:pt x="90" y="228"/>
                  </a:lnTo>
                  <a:lnTo>
                    <a:pt x="88" y="228"/>
                  </a:lnTo>
                  <a:lnTo>
                    <a:pt x="87" y="228"/>
                  </a:lnTo>
                  <a:lnTo>
                    <a:pt x="87" y="226"/>
                  </a:lnTo>
                  <a:lnTo>
                    <a:pt x="87" y="225"/>
                  </a:lnTo>
                  <a:lnTo>
                    <a:pt x="86" y="225"/>
                  </a:lnTo>
                  <a:lnTo>
                    <a:pt x="86" y="223"/>
                  </a:lnTo>
                  <a:lnTo>
                    <a:pt x="86" y="222"/>
                  </a:lnTo>
                  <a:lnTo>
                    <a:pt x="84" y="222"/>
                  </a:lnTo>
                  <a:lnTo>
                    <a:pt x="83" y="223"/>
                  </a:lnTo>
                  <a:lnTo>
                    <a:pt x="81" y="223"/>
                  </a:lnTo>
                  <a:lnTo>
                    <a:pt x="81" y="224"/>
                  </a:lnTo>
                  <a:lnTo>
                    <a:pt x="80" y="225"/>
                  </a:lnTo>
                  <a:lnTo>
                    <a:pt x="78" y="227"/>
                  </a:lnTo>
                  <a:lnTo>
                    <a:pt x="76" y="228"/>
                  </a:lnTo>
                  <a:lnTo>
                    <a:pt x="75" y="229"/>
                  </a:lnTo>
                  <a:lnTo>
                    <a:pt x="75" y="225"/>
                  </a:lnTo>
                  <a:lnTo>
                    <a:pt x="73" y="225"/>
                  </a:lnTo>
                  <a:lnTo>
                    <a:pt x="72" y="222"/>
                  </a:lnTo>
                  <a:lnTo>
                    <a:pt x="72" y="221"/>
                  </a:lnTo>
                  <a:lnTo>
                    <a:pt x="70" y="217"/>
                  </a:lnTo>
                  <a:lnTo>
                    <a:pt x="67" y="216"/>
                  </a:lnTo>
                  <a:lnTo>
                    <a:pt x="67" y="214"/>
                  </a:lnTo>
                  <a:lnTo>
                    <a:pt x="68" y="212"/>
                  </a:lnTo>
                  <a:lnTo>
                    <a:pt x="66" y="211"/>
                  </a:lnTo>
                  <a:lnTo>
                    <a:pt x="67" y="209"/>
                  </a:lnTo>
                  <a:lnTo>
                    <a:pt x="68" y="209"/>
                  </a:lnTo>
                  <a:lnTo>
                    <a:pt x="63" y="208"/>
                  </a:lnTo>
                  <a:lnTo>
                    <a:pt x="63" y="207"/>
                  </a:lnTo>
                  <a:lnTo>
                    <a:pt x="63" y="206"/>
                  </a:lnTo>
                  <a:lnTo>
                    <a:pt x="63" y="206"/>
                  </a:lnTo>
                  <a:lnTo>
                    <a:pt x="63" y="205"/>
                  </a:lnTo>
                  <a:lnTo>
                    <a:pt x="62" y="204"/>
                  </a:lnTo>
                  <a:lnTo>
                    <a:pt x="61" y="203"/>
                  </a:lnTo>
                  <a:lnTo>
                    <a:pt x="59" y="203"/>
                  </a:lnTo>
                  <a:lnTo>
                    <a:pt x="59" y="203"/>
                  </a:lnTo>
                  <a:lnTo>
                    <a:pt x="58" y="201"/>
                  </a:lnTo>
                  <a:lnTo>
                    <a:pt x="57" y="201"/>
                  </a:lnTo>
                  <a:lnTo>
                    <a:pt x="56" y="200"/>
                  </a:lnTo>
                  <a:lnTo>
                    <a:pt x="54" y="198"/>
                  </a:lnTo>
                  <a:lnTo>
                    <a:pt x="54" y="198"/>
                  </a:lnTo>
                  <a:lnTo>
                    <a:pt x="54" y="197"/>
                  </a:lnTo>
                  <a:lnTo>
                    <a:pt x="54" y="196"/>
                  </a:lnTo>
                  <a:lnTo>
                    <a:pt x="55" y="193"/>
                  </a:lnTo>
                  <a:lnTo>
                    <a:pt x="54" y="192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56" y="187"/>
                  </a:lnTo>
                  <a:lnTo>
                    <a:pt x="55" y="187"/>
                  </a:lnTo>
                  <a:lnTo>
                    <a:pt x="56" y="187"/>
                  </a:lnTo>
                  <a:lnTo>
                    <a:pt x="57" y="185"/>
                  </a:lnTo>
                  <a:lnTo>
                    <a:pt x="56" y="184"/>
                  </a:lnTo>
                  <a:lnTo>
                    <a:pt x="55" y="182"/>
                  </a:lnTo>
                  <a:lnTo>
                    <a:pt x="54" y="182"/>
                  </a:lnTo>
                  <a:lnTo>
                    <a:pt x="54" y="180"/>
                  </a:lnTo>
                  <a:lnTo>
                    <a:pt x="57" y="178"/>
                  </a:lnTo>
                  <a:lnTo>
                    <a:pt x="57" y="176"/>
                  </a:lnTo>
                  <a:lnTo>
                    <a:pt x="57" y="176"/>
                  </a:lnTo>
                  <a:lnTo>
                    <a:pt x="59" y="174"/>
                  </a:lnTo>
                  <a:lnTo>
                    <a:pt x="60" y="174"/>
                  </a:lnTo>
                  <a:lnTo>
                    <a:pt x="59" y="174"/>
                  </a:lnTo>
                  <a:lnTo>
                    <a:pt x="59" y="172"/>
                  </a:lnTo>
                  <a:lnTo>
                    <a:pt x="57" y="171"/>
                  </a:lnTo>
                  <a:lnTo>
                    <a:pt x="55" y="168"/>
                  </a:lnTo>
                  <a:lnTo>
                    <a:pt x="54" y="168"/>
                  </a:lnTo>
                  <a:lnTo>
                    <a:pt x="53" y="168"/>
                  </a:lnTo>
                  <a:lnTo>
                    <a:pt x="51" y="168"/>
                  </a:lnTo>
                  <a:lnTo>
                    <a:pt x="47" y="168"/>
                  </a:lnTo>
                  <a:lnTo>
                    <a:pt x="45" y="166"/>
                  </a:lnTo>
                  <a:lnTo>
                    <a:pt x="39" y="166"/>
                  </a:lnTo>
                  <a:lnTo>
                    <a:pt x="39" y="168"/>
                  </a:lnTo>
                  <a:lnTo>
                    <a:pt x="38" y="167"/>
                  </a:lnTo>
                  <a:lnTo>
                    <a:pt x="36" y="165"/>
                  </a:lnTo>
                  <a:lnTo>
                    <a:pt x="36" y="163"/>
                  </a:lnTo>
                  <a:lnTo>
                    <a:pt x="34" y="163"/>
                  </a:lnTo>
                  <a:lnTo>
                    <a:pt x="34" y="164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27" y="169"/>
                  </a:lnTo>
                  <a:lnTo>
                    <a:pt x="24" y="171"/>
                  </a:lnTo>
                  <a:lnTo>
                    <a:pt x="22" y="171"/>
                  </a:lnTo>
                  <a:lnTo>
                    <a:pt x="21" y="171"/>
                  </a:lnTo>
                  <a:lnTo>
                    <a:pt x="20" y="170"/>
                  </a:lnTo>
                  <a:lnTo>
                    <a:pt x="17" y="171"/>
                  </a:lnTo>
                  <a:lnTo>
                    <a:pt x="16" y="170"/>
                  </a:lnTo>
                  <a:lnTo>
                    <a:pt x="14" y="168"/>
                  </a:lnTo>
                  <a:lnTo>
                    <a:pt x="14" y="166"/>
                  </a:lnTo>
                  <a:lnTo>
                    <a:pt x="16" y="166"/>
                  </a:lnTo>
                  <a:lnTo>
                    <a:pt x="18" y="165"/>
                  </a:lnTo>
                  <a:lnTo>
                    <a:pt x="21" y="164"/>
                  </a:lnTo>
                  <a:lnTo>
                    <a:pt x="22" y="162"/>
                  </a:lnTo>
                  <a:lnTo>
                    <a:pt x="23" y="159"/>
                  </a:lnTo>
                  <a:lnTo>
                    <a:pt x="27" y="157"/>
                  </a:lnTo>
                  <a:lnTo>
                    <a:pt x="28" y="157"/>
                  </a:lnTo>
                  <a:lnTo>
                    <a:pt x="31" y="157"/>
                  </a:lnTo>
                  <a:lnTo>
                    <a:pt x="34" y="156"/>
                  </a:lnTo>
                  <a:lnTo>
                    <a:pt x="34" y="155"/>
                  </a:lnTo>
                  <a:lnTo>
                    <a:pt x="37" y="152"/>
                  </a:lnTo>
                  <a:lnTo>
                    <a:pt x="38" y="151"/>
                  </a:lnTo>
                  <a:lnTo>
                    <a:pt x="38" y="150"/>
                  </a:lnTo>
                  <a:lnTo>
                    <a:pt x="39" y="149"/>
                  </a:lnTo>
                  <a:lnTo>
                    <a:pt x="40" y="149"/>
                  </a:lnTo>
                  <a:lnTo>
                    <a:pt x="40" y="144"/>
                  </a:lnTo>
                  <a:lnTo>
                    <a:pt x="40" y="14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0" y="140"/>
                  </a:lnTo>
                  <a:lnTo>
                    <a:pt x="41" y="138"/>
                  </a:lnTo>
                  <a:lnTo>
                    <a:pt x="40" y="136"/>
                  </a:lnTo>
                  <a:lnTo>
                    <a:pt x="40" y="135"/>
                  </a:lnTo>
                  <a:lnTo>
                    <a:pt x="39" y="133"/>
                  </a:lnTo>
                  <a:lnTo>
                    <a:pt x="37" y="131"/>
                  </a:lnTo>
                  <a:lnTo>
                    <a:pt x="35" y="131"/>
                  </a:lnTo>
                  <a:lnTo>
                    <a:pt x="34" y="131"/>
                  </a:lnTo>
                  <a:lnTo>
                    <a:pt x="35" y="130"/>
                  </a:lnTo>
                  <a:lnTo>
                    <a:pt x="36" y="128"/>
                  </a:lnTo>
                  <a:lnTo>
                    <a:pt x="39" y="127"/>
                  </a:lnTo>
                  <a:lnTo>
                    <a:pt x="40" y="125"/>
                  </a:lnTo>
                  <a:lnTo>
                    <a:pt x="40" y="123"/>
                  </a:lnTo>
                  <a:lnTo>
                    <a:pt x="40" y="122"/>
                  </a:lnTo>
                  <a:lnTo>
                    <a:pt x="38" y="121"/>
                  </a:lnTo>
                  <a:lnTo>
                    <a:pt x="38" y="117"/>
                  </a:lnTo>
                  <a:lnTo>
                    <a:pt x="35" y="116"/>
                  </a:lnTo>
                  <a:lnTo>
                    <a:pt x="35" y="115"/>
                  </a:lnTo>
                  <a:lnTo>
                    <a:pt x="35" y="113"/>
                  </a:lnTo>
                  <a:lnTo>
                    <a:pt x="32" y="111"/>
                  </a:lnTo>
                  <a:lnTo>
                    <a:pt x="31" y="110"/>
                  </a:lnTo>
                  <a:lnTo>
                    <a:pt x="29" y="110"/>
                  </a:lnTo>
                  <a:lnTo>
                    <a:pt x="26" y="106"/>
                  </a:lnTo>
                  <a:lnTo>
                    <a:pt x="24" y="105"/>
                  </a:lnTo>
                  <a:lnTo>
                    <a:pt x="23" y="104"/>
                  </a:lnTo>
                  <a:lnTo>
                    <a:pt x="22" y="103"/>
                  </a:lnTo>
                  <a:lnTo>
                    <a:pt x="21" y="102"/>
                  </a:lnTo>
                  <a:lnTo>
                    <a:pt x="20" y="101"/>
                  </a:lnTo>
                  <a:lnTo>
                    <a:pt x="19" y="100"/>
                  </a:lnTo>
                  <a:lnTo>
                    <a:pt x="20" y="98"/>
                  </a:lnTo>
                  <a:lnTo>
                    <a:pt x="17" y="95"/>
                  </a:lnTo>
                  <a:lnTo>
                    <a:pt x="18" y="95"/>
                  </a:lnTo>
                  <a:lnTo>
                    <a:pt x="16" y="92"/>
                  </a:lnTo>
                  <a:lnTo>
                    <a:pt x="17" y="91"/>
                  </a:lnTo>
                  <a:lnTo>
                    <a:pt x="17" y="90"/>
                  </a:lnTo>
                  <a:lnTo>
                    <a:pt x="16" y="87"/>
                  </a:lnTo>
                  <a:lnTo>
                    <a:pt x="15" y="86"/>
                  </a:lnTo>
                  <a:lnTo>
                    <a:pt x="16" y="84"/>
                  </a:lnTo>
                  <a:lnTo>
                    <a:pt x="15" y="84"/>
                  </a:lnTo>
                  <a:lnTo>
                    <a:pt x="14" y="82"/>
                  </a:lnTo>
                  <a:lnTo>
                    <a:pt x="12" y="79"/>
                  </a:lnTo>
                  <a:lnTo>
                    <a:pt x="11" y="76"/>
                  </a:lnTo>
                  <a:lnTo>
                    <a:pt x="10" y="76"/>
                  </a:lnTo>
                  <a:lnTo>
                    <a:pt x="10" y="73"/>
                  </a:lnTo>
                  <a:lnTo>
                    <a:pt x="8" y="72"/>
                  </a:lnTo>
                  <a:lnTo>
                    <a:pt x="7" y="70"/>
                  </a:lnTo>
                  <a:lnTo>
                    <a:pt x="7" y="68"/>
                  </a:lnTo>
                  <a:lnTo>
                    <a:pt x="7" y="67"/>
                  </a:lnTo>
                  <a:lnTo>
                    <a:pt x="7" y="66"/>
                  </a:lnTo>
                  <a:lnTo>
                    <a:pt x="5" y="66"/>
                  </a:lnTo>
                  <a:lnTo>
                    <a:pt x="3" y="65"/>
                  </a:lnTo>
                  <a:lnTo>
                    <a:pt x="0" y="66"/>
                  </a:lnTo>
                  <a:lnTo>
                    <a:pt x="0" y="65"/>
                  </a:lnTo>
                  <a:lnTo>
                    <a:pt x="5" y="64"/>
                  </a:lnTo>
                  <a:lnTo>
                    <a:pt x="7" y="63"/>
                  </a:lnTo>
                  <a:lnTo>
                    <a:pt x="10" y="59"/>
                  </a:lnTo>
                  <a:lnTo>
                    <a:pt x="11" y="58"/>
                  </a:lnTo>
                  <a:lnTo>
                    <a:pt x="13" y="57"/>
                  </a:lnTo>
                  <a:lnTo>
                    <a:pt x="12" y="56"/>
                  </a:lnTo>
                  <a:lnTo>
                    <a:pt x="14" y="55"/>
                  </a:lnTo>
                  <a:lnTo>
                    <a:pt x="14" y="53"/>
                  </a:lnTo>
                  <a:lnTo>
                    <a:pt x="15" y="52"/>
                  </a:lnTo>
                  <a:lnTo>
                    <a:pt x="14" y="47"/>
                  </a:lnTo>
                  <a:lnTo>
                    <a:pt x="13" y="45"/>
                  </a:lnTo>
                  <a:lnTo>
                    <a:pt x="15" y="44"/>
                  </a:lnTo>
                  <a:lnTo>
                    <a:pt x="19" y="47"/>
                  </a:lnTo>
                  <a:lnTo>
                    <a:pt x="21" y="47"/>
                  </a:lnTo>
                  <a:lnTo>
                    <a:pt x="21" y="46"/>
                  </a:lnTo>
                  <a:lnTo>
                    <a:pt x="22" y="44"/>
                  </a:lnTo>
                  <a:lnTo>
                    <a:pt x="27" y="42"/>
                  </a:lnTo>
                  <a:lnTo>
                    <a:pt x="27" y="40"/>
                  </a:lnTo>
                  <a:lnTo>
                    <a:pt x="28" y="39"/>
                  </a:lnTo>
                  <a:lnTo>
                    <a:pt x="28" y="38"/>
                  </a:lnTo>
                  <a:lnTo>
                    <a:pt x="30" y="38"/>
                  </a:lnTo>
                  <a:lnTo>
                    <a:pt x="30" y="37"/>
                  </a:lnTo>
                  <a:lnTo>
                    <a:pt x="29" y="36"/>
                  </a:lnTo>
                  <a:lnTo>
                    <a:pt x="30" y="36"/>
                  </a:lnTo>
                  <a:lnTo>
                    <a:pt x="32" y="36"/>
                  </a:lnTo>
                  <a:lnTo>
                    <a:pt x="32" y="34"/>
                  </a:lnTo>
                  <a:lnTo>
                    <a:pt x="36" y="33"/>
                  </a:lnTo>
                  <a:lnTo>
                    <a:pt x="36" y="30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40" y="25"/>
                  </a:lnTo>
                  <a:lnTo>
                    <a:pt x="39" y="24"/>
                  </a:lnTo>
                  <a:lnTo>
                    <a:pt x="39" y="21"/>
                  </a:lnTo>
                  <a:lnTo>
                    <a:pt x="40" y="20"/>
                  </a:lnTo>
                  <a:lnTo>
                    <a:pt x="41" y="19"/>
                  </a:lnTo>
                  <a:lnTo>
                    <a:pt x="42" y="18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1" y="17"/>
                  </a:lnTo>
                  <a:lnTo>
                    <a:pt x="51" y="17"/>
                  </a:lnTo>
                  <a:lnTo>
                    <a:pt x="51" y="20"/>
                  </a:lnTo>
                  <a:lnTo>
                    <a:pt x="54" y="21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7" y="21"/>
                  </a:lnTo>
                  <a:lnTo>
                    <a:pt x="59" y="20"/>
                  </a:lnTo>
                  <a:lnTo>
                    <a:pt x="62" y="20"/>
                  </a:lnTo>
                  <a:lnTo>
                    <a:pt x="62" y="20"/>
                  </a:lnTo>
                  <a:lnTo>
                    <a:pt x="63" y="20"/>
                  </a:lnTo>
                  <a:lnTo>
                    <a:pt x="63" y="19"/>
                  </a:lnTo>
                  <a:lnTo>
                    <a:pt x="64" y="19"/>
                  </a:lnTo>
                  <a:lnTo>
                    <a:pt x="65" y="20"/>
                  </a:lnTo>
                  <a:lnTo>
                    <a:pt x="65" y="20"/>
                  </a:lnTo>
                  <a:lnTo>
                    <a:pt x="67" y="21"/>
                  </a:lnTo>
                  <a:lnTo>
                    <a:pt x="68" y="21"/>
                  </a:lnTo>
                  <a:lnTo>
                    <a:pt x="70" y="21"/>
                  </a:lnTo>
                  <a:lnTo>
                    <a:pt x="71" y="21"/>
                  </a:lnTo>
                  <a:lnTo>
                    <a:pt x="72" y="22"/>
                  </a:lnTo>
                  <a:lnTo>
                    <a:pt x="74" y="24"/>
                  </a:lnTo>
                  <a:lnTo>
                    <a:pt x="76" y="25"/>
                  </a:lnTo>
                  <a:lnTo>
                    <a:pt x="77" y="25"/>
                  </a:lnTo>
                  <a:lnTo>
                    <a:pt x="78" y="25"/>
                  </a:lnTo>
                  <a:lnTo>
                    <a:pt x="82" y="21"/>
                  </a:lnTo>
                  <a:lnTo>
                    <a:pt x="84" y="20"/>
                  </a:lnTo>
                  <a:lnTo>
                    <a:pt x="84" y="20"/>
                  </a:lnTo>
                  <a:lnTo>
                    <a:pt x="87" y="20"/>
                  </a:lnTo>
                  <a:lnTo>
                    <a:pt x="88" y="18"/>
                  </a:lnTo>
                  <a:lnTo>
                    <a:pt x="90" y="18"/>
                  </a:lnTo>
                  <a:lnTo>
                    <a:pt x="93" y="19"/>
                  </a:lnTo>
                  <a:lnTo>
                    <a:pt x="95" y="18"/>
                  </a:lnTo>
                  <a:lnTo>
                    <a:pt x="95" y="19"/>
                  </a:lnTo>
                  <a:lnTo>
                    <a:pt x="99" y="18"/>
                  </a:lnTo>
                  <a:lnTo>
                    <a:pt x="100" y="19"/>
                  </a:lnTo>
                  <a:lnTo>
                    <a:pt x="102" y="20"/>
                  </a:lnTo>
                  <a:lnTo>
                    <a:pt x="103" y="20"/>
                  </a:lnTo>
                  <a:lnTo>
                    <a:pt x="110" y="19"/>
                  </a:lnTo>
                  <a:lnTo>
                    <a:pt x="112" y="20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114" y="22"/>
                  </a:lnTo>
                  <a:lnTo>
                    <a:pt x="115" y="22"/>
                  </a:lnTo>
                  <a:lnTo>
                    <a:pt x="116" y="23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6" y="26"/>
                  </a:lnTo>
                  <a:lnTo>
                    <a:pt x="115" y="29"/>
                  </a:lnTo>
                  <a:lnTo>
                    <a:pt x="114" y="29"/>
                  </a:lnTo>
                  <a:lnTo>
                    <a:pt x="115" y="30"/>
                  </a:lnTo>
                  <a:lnTo>
                    <a:pt x="116" y="31"/>
                  </a:lnTo>
                  <a:lnTo>
                    <a:pt x="115" y="32"/>
                  </a:lnTo>
                  <a:lnTo>
                    <a:pt x="115" y="33"/>
                  </a:lnTo>
                  <a:lnTo>
                    <a:pt x="114" y="37"/>
                  </a:lnTo>
                  <a:lnTo>
                    <a:pt x="117" y="38"/>
                  </a:lnTo>
                  <a:lnTo>
                    <a:pt x="117" y="40"/>
                  </a:lnTo>
                  <a:lnTo>
                    <a:pt x="117" y="41"/>
                  </a:lnTo>
                  <a:lnTo>
                    <a:pt x="118" y="44"/>
                  </a:lnTo>
                  <a:lnTo>
                    <a:pt x="119" y="44"/>
                  </a:lnTo>
                  <a:lnTo>
                    <a:pt x="118" y="45"/>
                  </a:lnTo>
                  <a:lnTo>
                    <a:pt x="117" y="47"/>
                  </a:lnTo>
                  <a:lnTo>
                    <a:pt x="114" y="48"/>
                  </a:lnTo>
                  <a:lnTo>
                    <a:pt x="114" y="49"/>
                  </a:lnTo>
                  <a:lnTo>
                    <a:pt x="115" y="50"/>
                  </a:lnTo>
                  <a:lnTo>
                    <a:pt x="115" y="52"/>
                  </a:lnTo>
                  <a:lnTo>
                    <a:pt x="116" y="53"/>
                  </a:lnTo>
                  <a:lnTo>
                    <a:pt x="118" y="52"/>
                  </a:lnTo>
                  <a:lnTo>
                    <a:pt x="120" y="53"/>
                  </a:lnTo>
                  <a:lnTo>
                    <a:pt x="121" y="54"/>
                  </a:lnTo>
                  <a:lnTo>
                    <a:pt x="122" y="54"/>
                  </a:lnTo>
                  <a:lnTo>
                    <a:pt x="123" y="54"/>
                  </a:lnTo>
                  <a:lnTo>
                    <a:pt x="125" y="55"/>
                  </a:lnTo>
                  <a:lnTo>
                    <a:pt x="126" y="54"/>
                  </a:lnTo>
                  <a:lnTo>
                    <a:pt x="128" y="53"/>
                  </a:lnTo>
                  <a:lnTo>
                    <a:pt x="128" y="52"/>
                  </a:lnTo>
                  <a:lnTo>
                    <a:pt x="129" y="51"/>
                  </a:lnTo>
                  <a:lnTo>
                    <a:pt x="130" y="49"/>
                  </a:lnTo>
                  <a:lnTo>
                    <a:pt x="131" y="49"/>
                  </a:lnTo>
                  <a:lnTo>
                    <a:pt x="133" y="50"/>
                  </a:lnTo>
                  <a:lnTo>
                    <a:pt x="134" y="49"/>
                  </a:lnTo>
                  <a:lnTo>
                    <a:pt x="136" y="49"/>
                  </a:lnTo>
                  <a:lnTo>
                    <a:pt x="137" y="51"/>
                  </a:lnTo>
                  <a:lnTo>
                    <a:pt x="138" y="51"/>
                  </a:lnTo>
                  <a:lnTo>
                    <a:pt x="139" y="51"/>
                  </a:lnTo>
                  <a:lnTo>
                    <a:pt x="139" y="53"/>
                  </a:lnTo>
                  <a:lnTo>
                    <a:pt x="142" y="53"/>
                  </a:lnTo>
                  <a:lnTo>
                    <a:pt x="143" y="53"/>
                  </a:lnTo>
                  <a:lnTo>
                    <a:pt x="144" y="52"/>
                  </a:lnTo>
                  <a:lnTo>
                    <a:pt x="146" y="52"/>
                  </a:lnTo>
                  <a:lnTo>
                    <a:pt x="146" y="53"/>
                  </a:lnTo>
                  <a:lnTo>
                    <a:pt x="147" y="54"/>
                  </a:lnTo>
                  <a:lnTo>
                    <a:pt x="151" y="51"/>
                  </a:lnTo>
                  <a:lnTo>
                    <a:pt x="152" y="51"/>
                  </a:lnTo>
                  <a:lnTo>
                    <a:pt x="153" y="52"/>
                  </a:lnTo>
                  <a:lnTo>
                    <a:pt x="155" y="52"/>
                  </a:lnTo>
                  <a:lnTo>
                    <a:pt x="155" y="51"/>
                  </a:lnTo>
                  <a:lnTo>
                    <a:pt x="154" y="49"/>
                  </a:lnTo>
                  <a:lnTo>
                    <a:pt x="155" y="48"/>
                  </a:lnTo>
                  <a:lnTo>
                    <a:pt x="153" y="46"/>
                  </a:lnTo>
                  <a:lnTo>
                    <a:pt x="156" y="42"/>
                  </a:lnTo>
                  <a:lnTo>
                    <a:pt x="158" y="41"/>
                  </a:lnTo>
                  <a:lnTo>
                    <a:pt x="160" y="42"/>
                  </a:lnTo>
                  <a:lnTo>
                    <a:pt x="160" y="41"/>
                  </a:lnTo>
                  <a:lnTo>
                    <a:pt x="161" y="41"/>
                  </a:lnTo>
                  <a:lnTo>
                    <a:pt x="162" y="38"/>
                  </a:lnTo>
                  <a:lnTo>
                    <a:pt x="161" y="37"/>
                  </a:lnTo>
                  <a:lnTo>
                    <a:pt x="161" y="36"/>
                  </a:lnTo>
                  <a:lnTo>
                    <a:pt x="162" y="33"/>
                  </a:lnTo>
                  <a:lnTo>
                    <a:pt x="163" y="32"/>
                  </a:lnTo>
                  <a:lnTo>
                    <a:pt x="162" y="30"/>
                  </a:lnTo>
                  <a:lnTo>
                    <a:pt x="164" y="30"/>
                  </a:lnTo>
                  <a:lnTo>
                    <a:pt x="164" y="25"/>
                  </a:lnTo>
                  <a:lnTo>
                    <a:pt x="169" y="21"/>
                  </a:lnTo>
                  <a:lnTo>
                    <a:pt x="169" y="20"/>
                  </a:lnTo>
                  <a:lnTo>
                    <a:pt x="170" y="20"/>
                  </a:lnTo>
                  <a:lnTo>
                    <a:pt x="172" y="20"/>
                  </a:lnTo>
                  <a:lnTo>
                    <a:pt x="173" y="20"/>
                  </a:lnTo>
                  <a:lnTo>
                    <a:pt x="176" y="20"/>
                  </a:lnTo>
                  <a:lnTo>
                    <a:pt x="178" y="20"/>
                  </a:lnTo>
                  <a:lnTo>
                    <a:pt x="179" y="20"/>
                  </a:lnTo>
                  <a:lnTo>
                    <a:pt x="180" y="21"/>
                  </a:lnTo>
                  <a:lnTo>
                    <a:pt x="181" y="21"/>
                  </a:lnTo>
                  <a:lnTo>
                    <a:pt x="183" y="20"/>
                  </a:lnTo>
                  <a:lnTo>
                    <a:pt x="185" y="20"/>
                  </a:lnTo>
                  <a:lnTo>
                    <a:pt x="187" y="20"/>
                  </a:lnTo>
                  <a:lnTo>
                    <a:pt x="188" y="20"/>
                  </a:lnTo>
                  <a:lnTo>
                    <a:pt x="188" y="17"/>
                  </a:lnTo>
                  <a:lnTo>
                    <a:pt x="188" y="15"/>
                  </a:lnTo>
                  <a:lnTo>
                    <a:pt x="189" y="14"/>
                  </a:lnTo>
                  <a:lnTo>
                    <a:pt x="189" y="11"/>
                  </a:lnTo>
                  <a:lnTo>
                    <a:pt x="191" y="11"/>
                  </a:lnTo>
                  <a:lnTo>
                    <a:pt x="194" y="10"/>
                  </a:lnTo>
                  <a:lnTo>
                    <a:pt x="196" y="9"/>
                  </a:lnTo>
                  <a:lnTo>
                    <a:pt x="196" y="7"/>
                  </a:lnTo>
                  <a:lnTo>
                    <a:pt x="197" y="6"/>
                  </a:lnTo>
                  <a:lnTo>
                    <a:pt x="199" y="5"/>
                  </a:lnTo>
                  <a:lnTo>
                    <a:pt x="200" y="5"/>
                  </a:lnTo>
                  <a:lnTo>
                    <a:pt x="202" y="4"/>
                  </a:lnTo>
                  <a:lnTo>
                    <a:pt x="203" y="3"/>
                  </a:lnTo>
                  <a:lnTo>
                    <a:pt x="202" y="2"/>
                  </a:lnTo>
                  <a:lnTo>
                    <a:pt x="204" y="0"/>
                  </a:lnTo>
                  <a:lnTo>
                    <a:pt x="205" y="1"/>
                  </a:lnTo>
                  <a:lnTo>
                    <a:pt x="206" y="1"/>
                  </a:lnTo>
                  <a:lnTo>
                    <a:pt x="208" y="1"/>
                  </a:lnTo>
                  <a:lnTo>
                    <a:pt x="208" y="3"/>
                  </a:lnTo>
                  <a:lnTo>
                    <a:pt x="207" y="5"/>
                  </a:lnTo>
                  <a:lnTo>
                    <a:pt x="209" y="8"/>
                  </a:lnTo>
                  <a:lnTo>
                    <a:pt x="211" y="9"/>
                  </a:lnTo>
                  <a:lnTo>
                    <a:pt x="212" y="9"/>
                  </a:lnTo>
                  <a:lnTo>
                    <a:pt x="214" y="9"/>
                  </a:lnTo>
                  <a:lnTo>
                    <a:pt x="216" y="12"/>
                  </a:lnTo>
                  <a:lnTo>
                    <a:pt x="216" y="12"/>
                  </a:lnTo>
                  <a:lnTo>
                    <a:pt x="218" y="12"/>
                  </a:lnTo>
                  <a:lnTo>
                    <a:pt x="217" y="16"/>
                  </a:lnTo>
                  <a:lnTo>
                    <a:pt x="217" y="20"/>
                  </a:lnTo>
                  <a:lnTo>
                    <a:pt x="217" y="22"/>
                  </a:lnTo>
                  <a:lnTo>
                    <a:pt x="218" y="24"/>
                  </a:lnTo>
                  <a:lnTo>
                    <a:pt x="218" y="25"/>
                  </a:lnTo>
                  <a:lnTo>
                    <a:pt x="219" y="25"/>
                  </a:lnTo>
                  <a:lnTo>
                    <a:pt x="219" y="28"/>
                  </a:lnTo>
                  <a:lnTo>
                    <a:pt x="220" y="29"/>
                  </a:lnTo>
                  <a:lnTo>
                    <a:pt x="221" y="33"/>
                  </a:lnTo>
                  <a:lnTo>
                    <a:pt x="221" y="35"/>
                  </a:lnTo>
                  <a:lnTo>
                    <a:pt x="221" y="36"/>
                  </a:lnTo>
                  <a:lnTo>
                    <a:pt x="221" y="36"/>
                  </a:lnTo>
                  <a:lnTo>
                    <a:pt x="221" y="37"/>
                  </a:lnTo>
                  <a:lnTo>
                    <a:pt x="222" y="38"/>
                  </a:lnTo>
                  <a:lnTo>
                    <a:pt x="223" y="39"/>
                  </a:lnTo>
                  <a:lnTo>
                    <a:pt x="222" y="41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7" y="44"/>
                  </a:lnTo>
                  <a:lnTo>
                    <a:pt x="227" y="44"/>
                  </a:lnTo>
                  <a:lnTo>
                    <a:pt x="229" y="45"/>
                  </a:lnTo>
                  <a:lnTo>
                    <a:pt x="230" y="47"/>
                  </a:lnTo>
                  <a:lnTo>
                    <a:pt x="232" y="47"/>
                  </a:lnTo>
                  <a:lnTo>
                    <a:pt x="235" y="45"/>
                  </a:lnTo>
                  <a:lnTo>
                    <a:pt x="235" y="46"/>
                  </a:lnTo>
                  <a:lnTo>
                    <a:pt x="235" y="47"/>
                  </a:lnTo>
                  <a:lnTo>
                    <a:pt x="235" y="48"/>
                  </a:lnTo>
                  <a:lnTo>
                    <a:pt x="235" y="49"/>
                  </a:lnTo>
                  <a:lnTo>
                    <a:pt x="236" y="52"/>
                  </a:lnTo>
                  <a:lnTo>
                    <a:pt x="235" y="54"/>
                  </a:lnTo>
                  <a:lnTo>
                    <a:pt x="232" y="58"/>
                  </a:lnTo>
                  <a:lnTo>
                    <a:pt x="233" y="57"/>
                  </a:lnTo>
                  <a:lnTo>
                    <a:pt x="234" y="58"/>
                  </a:lnTo>
                  <a:lnTo>
                    <a:pt x="234" y="57"/>
                  </a:lnTo>
                  <a:lnTo>
                    <a:pt x="235" y="58"/>
                  </a:lnTo>
                  <a:lnTo>
                    <a:pt x="235" y="58"/>
                  </a:lnTo>
                  <a:lnTo>
                    <a:pt x="236" y="58"/>
                  </a:lnTo>
                  <a:lnTo>
                    <a:pt x="238" y="59"/>
                  </a:lnTo>
                  <a:lnTo>
                    <a:pt x="239" y="60"/>
                  </a:lnTo>
                  <a:lnTo>
                    <a:pt x="240" y="60"/>
                  </a:lnTo>
                  <a:lnTo>
                    <a:pt x="241" y="60"/>
                  </a:lnTo>
                  <a:lnTo>
                    <a:pt x="241" y="60"/>
                  </a:lnTo>
                  <a:lnTo>
                    <a:pt x="242" y="60"/>
                  </a:lnTo>
                  <a:lnTo>
                    <a:pt x="243" y="61"/>
                  </a:lnTo>
                  <a:lnTo>
                    <a:pt x="243" y="61"/>
                  </a:lnTo>
                  <a:lnTo>
                    <a:pt x="243" y="61"/>
                  </a:lnTo>
                  <a:lnTo>
                    <a:pt x="244" y="62"/>
                  </a:lnTo>
                  <a:lnTo>
                    <a:pt x="245" y="62"/>
                  </a:lnTo>
                  <a:lnTo>
                    <a:pt x="245" y="63"/>
                  </a:lnTo>
                  <a:lnTo>
                    <a:pt x="246" y="63"/>
                  </a:lnTo>
                  <a:lnTo>
                    <a:pt x="245" y="63"/>
                  </a:lnTo>
                  <a:lnTo>
                    <a:pt x="246" y="63"/>
                  </a:lnTo>
                  <a:lnTo>
                    <a:pt x="246" y="63"/>
                  </a:lnTo>
                  <a:lnTo>
                    <a:pt x="246" y="64"/>
                  </a:lnTo>
                  <a:lnTo>
                    <a:pt x="247" y="64"/>
                  </a:lnTo>
                  <a:lnTo>
                    <a:pt x="248" y="65"/>
                  </a:lnTo>
                  <a:lnTo>
                    <a:pt x="247" y="66"/>
                  </a:lnTo>
                  <a:lnTo>
                    <a:pt x="248" y="65"/>
                  </a:lnTo>
                  <a:lnTo>
                    <a:pt x="250" y="64"/>
                  </a:lnTo>
                  <a:lnTo>
                    <a:pt x="253" y="60"/>
                  </a:lnTo>
                  <a:lnTo>
                    <a:pt x="257" y="59"/>
                  </a:lnTo>
                  <a:lnTo>
                    <a:pt x="261" y="60"/>
                  </a:lnTo>
                  <a:lnTo>
                    <a:pt x="261" y="62"/>
                  </a:lnTo>
                  <a:lnTo>
                    <a:pt x="261" y="68"/>
                  </a:lnTo>
                  <a:lnTo>
                    <a:pt x="262" y="71"/>
                  </a:lnTo>
                  <a:lnTo>
                    <a:pt x="262" y="73"/>
                  </a:lnTo>
                  <a:lnTo>
                    <a:pt x="262" y="74"/>
                  </a:lnTo>
                  <a:lnTo>
                    <a:pt x="262" y="75"/>
                  </a:lnTo>
                  <a:lnTo>
                    <a:pt x="261" y="76"/>
                  </a:lnTo>
                  <a:lnTo>
                    <a:pt x="261" y="77"/>
                  </a:lnTo>
                  <a:lnTo>
                    <a:pt x="262" y="84"/>
                  </a:lnTo>
                  <a:lnTo>
                    <a:pt x="260" y="87"/>
                  </a:lnTo>
                  <a:lnTo>
                    <a:pt x="260" y="90"/>
                  </a:lnTo>
                  <a:lnTo>
                    <a:pt x="260" y="91"/>
                  </a:lnTo>
                  <a:lnTo>
                    <a:pt x="262" y="91"/>
                  </a:lnTo>
                  <a:lnTo>
                    <a:pt x="264" y="95"/>
                  </a:lnTo>
                  <a:lnTo>
                    <a:pt x="265" y="96"/>
                  </a:lnTo>
                  <a:lnTo>
                    <a:pt x="262" y="97"/>
                  </a:lnTo>
                  <a:lnTo>
                    <a:pt x="261" y="98"/>
                  </a:lnTo>
                  <a:lnTo>
                    <a:pt x="259" y="98"/>
                  </a:lnTo>
                  <a:lnTo>
                    <a:pt x="259" y="100"/>
                  </a:lnTo>
                  <a:lnTo>
                    <a:pt x="258" y="100"/>
                  </a:lnTo>
                  <a:lnTo>
                    <a:pt x="258" y="102"/>
                  </a:lnTo>
                  <a:lnTo>
                    <a:pt x="257" y="104"/>
                  </a:lnTo>
                  <a:lnTo>
                    <a:pt x="256" y="104"/>
                  </a:lnTo>
                  <a:lnTo>
                    <a:pt x="255" y="106"/>
                  </a:lnTo>
                  <a:lnTo>
                    <a:pt x="254" y="106"/>
                  </a:lnTo>
                  <a:lnTo>
                    <a:pt x="254" y="109"/>
                  </a:lnTo>
                  <a:lnTo>
                    <a:pt x="254" y="110"/>
                  </a:lnTo>
                  <a:lnTo>
                    <a:pt x="251" y="112"/>
                  </a:lnTo>
                  <a:lnTo>
                    <a:pt x="252" y="114"/>
                  </a:lnTo>
                  <a:lnTo>
                    <a:pt x="253" y="114"/>
                  </a:lnTo>
                  <a:lnTo>
                    <a:pt x="253" y="115"/>
                  </a:lnTo>
                  <a:lnTo>
                    <a:pt x="255" y="115"/>
                  </a:lnTo>
                  <a:lnTo>
                    <a:pt x="256" y="117"/>
                  </a:lnTo>
                  <a:lnTo>
                    <a:pt x="258" y="117"/>
                  </a:lnTo>
                  <a:lnTo>
                    <a:pt x="260" y="116"/>
                  </a:lnTo>
                  <a:lnTo>
                    <a:pt x="260" y="116"/>
                  </a:lnTo>
                  <a:lnTo>
                    <a:pt x="262" y="117"/>
                  </a:lnTo>
                  <a:lnTo>
                    <a:pt x="263" y="117"/>
                  </a:lnTo>
                  <a:lnTo>
                    <a:pt x="264" y="117"/>
                  </a:lnTo>
                  <a:lnTo>
                    <a:pt x="265" y="118"/>
                  </a:lnTo>
                  <a:lnTo>
                    <a:pt x="266" y="119"/>
                  </a:lnTo>
                  <a:lnTo>
                    <a:pt x="266" y="120"/>
                  </a:lnTo>
                  <a:lnTo>
                    <a:pt x="268" y="119"/>
                  </a:lnTo>
                  <a:lnTo>
                    <a:pt x="271" y="119"/>
                  </a:lnTo>
                  <a:lnTo>
                    <a:pt x="271" y="120"/>
                  </a:lnTo>
                  <a:lnTo>
                    <a:pt x="275" y="126"/>
                  </a:lnTo>
                  <a:lnTo>
                    <a:pt x="275" y="128"/>
                  </a:lnTo>
                  <a:lnTo>
                    <a:pt x="276" y="133"/>
                  </a:lnTo>
                  <a:lnTo>
                    <a:pt x="276" y="133"/>
                  </a:lnTo>
                  <a:lnTo>
                    <a:pt x="276" y="134"/>
                  </a:lnTo>
                  <a:lnTo>
                    <a:pt x="276" y="135"/>
                  </a:lnTo>
                  <a:lnTo>
                    <a:pt x="275" y="136"/>
                  </a:lnTo>
                  <a:lnTo>
                    <a:pt x="275" y="137"/>
                  </a:lnTo>
                  <a:lnTo>
                    <a:pt x="276" y="137"/>
                  </a:lnTo>
                  <a:lnTo>
                    <a:pt x="276" y="138"/>
                  </a:lnTo>
                  <a:lnTo>
                    <a:pt x="278" y="140"/>
                  </a:lnTo>
                  <a:lnTo>
                    <a:pt x="279" y="137"/>
                  </a:lnTo>
                  <a:lnTo>
                    <a:pt x="280" y="137"/>
                  </a:lnTo>
                  <a:lnTo>
                    <a:pt x="283" y="137"/>
                  </a:lnTo>
                  <a:lnTo>
                    <a:pt x="284" y="138"/>
                  </a:lnTo>
                  <a:lnTo>
                    <a:pt x="284" y="139"/>
                  </a:lnTo>
                  <a:lnTo>
                    <a:pt x="284" y="141"/>
                  </a:lnTo>
                  <a:lnTo>
                    <a:pt x="285" y="144"/>
                  </a:lnTo>
                  <a:lnTo>
                    <a:pt x="285" y="143"/>
                  </a:lnTo>
                  <a:lnTo>
                    <a:pt x="287" y="143"/>
                  </a:lnTo>
                  <a:lnTo>
                    <a:pt x="287" y="143"/>
                  </a:lnTo>
                  <a:lnTo>
                    <a:pt x="287" y="142"/>
                  </a:lnTo>
                  <a:lnTo>
                    <a:pt x="288" y="141"/>
                  </a:lnTo>
                  <a:lnTo>
                    <a:pt x="289" y="144"/>
                  </a:lnTo>
                  <a:lnTo>
                    <a:pt x="291" y="144"/>
                  </a:lnTo>
                  <a:lnTo>
                    <a:pt x="292" y="144"/>
                  </a:lnTo>
                  <a:lnTo>
                    <a:pt x="292" y="145"/>
                  </a:lnTo>
                  <a:lnTo>
                    <a:pt x="293" y="146"/>
                  </a:lnTo>
                  <a:lnTo>
                    <a:pt x="295" y="145"/>
                  </a:lnTo>
                  <a:lnTo>
                    <a:pt x="296" y="145"/>
                  </a:lnTo>
                  <a:lnTo>
                    <a:pt x="296" y="144"/>
                  </a:lnTo>
                  <a:lnTo>
                    <a:pt x="298" y="144"/>
                  </a:lnTo>
                  <a:lnTo>
                    <a:pt x="298" y="144"/>
                  </a:lnTo>
                  <a:lnTo>
                    <a:pt x="300" y="144"/>
                  </a:lnTo>
                  <a:lnTo>
                    <a:pt x="300" y="145"/>
                  </a:lnTo>
                  <a:lnTo>
                    <a:pt x="298" y="150"/>
                  </a:lnTo>
                  <a:lnTo>
                    <a:pt x="298" y="152"/>
                  </a:lnTo>
                  <a:lnTo>
                    <a:pt x="298" y="155"/>
                  </a:lnTo>
                  <a:lnTo>
                    <a:pt x="295" y="155"/>
                  </a:lnTo>
                  <a:lnTo>
                    <a:pt x="297" y="157"/>
                  </a:lnTo>
                  <a:lnTo>
                    <a:pt x="298" y="158"/>
                  </a:lnTo>
                  <a:lnTo>
                    <a:pt x="297" y="160"/>
                  </a:lnTo>
                  <a:lnTo>
                    <a:pt x="296" y="163"/>
                  </a:lnTo>
                  <a:lnTo>
                    <a:pt x="295" y="165"/>
                  </a:lnTo>
                  <a:lnTo>
                    <a:pt x="295" y="166"/>
                  </a:lnTo>
                  <a:lnTo>
                    <a:pt x="295" y="168"/>
                  </a:lnTo>
                  <a:lnTo>
                    <a:pt x="295" y="169"/>
                  </a:lnTo>
                  <a:lnTo>
                    <a:pt x="293" y="170"/>
                  </a:lnTo>
                  <a:lnTo>
                    <a:pt x="292" y="169"/>
                  </a:lnTo>
                  <a:lnTo>
                    <a:pt x="288" y="170"/>
                  </a:lnTo>
                  <a:lnTo>
                    <a:pt x="287" y="169"/>
                  </a:lnTo>
                  <a:lnTo>
                    <a:pt x="286" y="169"/>
                  </a:lnTo>
                  <a:lnTo>
                    <a:pt x="285" y="171"/>
                  </a:lnTo>
                  <a:lnTo>
                    <a:pt x="285" y="171"/>
                  </a:lnTo>
                  <a:lnTo>
                    <a:pt x="287" y="174"/>
                  </a:lnTo>
                  <a:lnTo>
                    <a:pt x="290" y="175"/>
                  </a:lnTo>
                  <a:lnTo>
                    <a:pt x="290" y="177"/>
                  </a:lnTo>
                  <a:lnTo>
                    <a:pt x="291" y="178"/>
                  </a:lnTo>
                  <a:lnTo>
                    <a:pt x="293" y="181"/>
                  </a:lnTo>
                  <a:lnTo>
                    <a:pt x="294" y="182"/>
                  </a:lnTo>
                  <a:lnTo>
                    <a:pt x="295" y="184"/>
                  </a:lnTo>
                  <a:lnTo>
                    <a:pt x="294" y="185"/>
                  </a:lnTo>
                  <a:lnTo>
                    <a:pt x="295" y="186"/>
                  </a:lnTo>
                  <a:lnTo>
                    <a:pt x="295" y="188"/>
                  </a:lnTo>
                  <a:lnTo>
                    <a:pt x="296" y="192"/>
                  </a:lnTo>
                  <a:lnTo>
                    <a:pt x="296" y="193"/>
                  </a:lnTo>
                  <a:lnTo>
                    <a:pt x="300" y="193"/>
                  </a:lnTo>
                  <a:lnTo>
                    <a:pt x="301" y="193"/>
                  </a:lnTo>
                  <a:lnTo>
                    <a:pt x="300" y="195"/>
                  </a:lnTo>
                  <a:lnTo>
                    <a:pt x="299" y="195"/>
                  </a:lnTo>
                  <a:lnTo>
                    <a:pt x="298" y="196"/>
                  </a:lnTo>
                  <a:lnTo>
                    <a:pt x="294" y="198"/>
                  </a:lnTo>
                  <a:lnTo>
                    <a:pt x="290" y="198"/>
                  </a:lnTo>
                  <a:lnTo>
                    <a:pt x="288" y="199"/>
                  </a:lnTo>
                  <a:lnTo>
                    <a:pt x="285" y="196"/>
                  </a:lnTo>
                  <a:lnTo>
                    <a:pt x="283" y="198"/>
                  </a:lnTo>
                  <a:lnTo>
                    <a:pt x="277" y="198"/>
                  </a:lnTo>
                  <a:lnTo>
                    <a:pt x="276" y="198"/>
                  </a:lnTo>
                  <a:lnTo>
                    <a:pt x="276" y="198"/>
                  </a:lnTo>
                  <a:lnTo>
                    <a:pt x="268" y="197"/>
                  </a:lnTo>
                  <a:lnTo>
                    <a:pt x="267" y="198"/>
                  </a:lnTo>
                  <a:lnTo>
                    <a:pt x="264" y="197"/>
                  </a:lnTo>
                  <a:lnTo>
                    <a:pt x="261" y="198"/>
                  </a:lnTo>
                  <a:lnTo>
                    <a:pt x="258" y="197"/>
                  </a:lnTo>
                  <a:lnTo>
                    <a:pt x="257" y="195"/>
                  </a:lnTo>
                  <a:lnTo>
                    <a:pt x="256" y="195"/>
                  </a:lnTo>
                  <a:lnTo>
                    <a:pt x="254" y="195"/>
                  </a:lnTo>
                  <a:lnTo>
                    <a:pt x="253" y="195"/>
                  </a:lnTo>
                  <a:lnTo>
                    <a:pt x="249" y="197"/>
                  </a:lnTo>
                  <a:lnTo>
                    <a:pt x="247" y="197"/>
                  </a:lnTo>
                  <a:lnTo>
                    <a:pt x="246" y="198"/>
                  </a:lnTo>
                  <a:lnTo>
                    <a:pt x="243" y="199"/>
                  </a:lnTo>
                  <a:lnTo>
                    <a:pt x="243" y="198"/>
                  </a:lnTo>
                  <a:lnTo>
                    <a:pt x="242" y="196"/>
                  </a:lnTo>
                  <a:lnTo>
                    <a:pt x="240" y="195"/>
                  </a:lnTo>
                  <a:lnTo>
                    <a:pt x="239" y="195"/>
                  </a:lnTo>
                  <a:lnTo>
                    <a:pt x="238" y="195"/>
                  </a:lnTo>
                  <a:lnTo>
                    <a:pt x="238" y="193"/>
                  </a:lnTo>
                  <a:lnTo>
                    <a:pt x="235" y="191"/>
                  </a:lnTo>
                  <a:lnTo>
                    <a:pt x="234" y="191"/>
                  </a:lnTo>
                  <a:lnTo>
                    <a:pt x="231" y="193"/>
                  </a:lnTo>
                  <a:lnTo>
                    <a:pt x="230" y="192"/>
                  </a:lnTo>
                  <a:lnTo>
                    <a:pt x="227" y="190"/>
                  </a:lnTo>
                  <a:lnTo>
                    <a:pt x="226" y="187"/>
                  </a:lnTo>
                  <a:lnTo>
                    <a:pt x="225" y="187"/>
                  </a:lnTo>
                  <a:lnTo>
                    <a:pt x="224" y="186"/>
                  </a:lnTo>
                  <a:lnTo>
                    <a:pt x="222" y="186"/>
                  </a:lnTo>
                  <a:lnTo>
                    <a:pt x="221" y="185"/>
                  </a:lnTo>
                  <a:lnTo>
                    <a:pt x="219" y="185"/>
                  </a:lnTo>
                  <a:lnTo>
                    <a:pt x="217" y="184"/>
                  </a:lnTo>
                  <a:lnTo>
                    <a:pt x="214" y="185"/>
                  </a:lnTo>
                  <a:lnTo>
                    <a:pt x="213" y="185"/>
                  </a:lnTo>
                  <a:lnTo>
                    <a:pt x="210" y="184"/>
                  </a:lnTo>
                  <a:lnTo>
                    <a:pt x="208" y="184"/>
                  </a:lnTo>
                  <a:lnTo>
                    <a:pt x="208" y="183"/>
                  </a:lnTo>
                  <a:lnTo>
                    <a:pt x="206" y="183"/>
                  </a:lnTo>
                  <a:lnTo>
                    <a:pt x="204" y="184"/>
                  </a:lnTo>
                  <a:lnTo>
                    <a:pt x="202" y="184"/>
                  </a:lnTo>
                  <a:lnTo>
                    <a:pt x="199" y="184"/>
                  </a:lnTo>
                  <a:lnTo>
                    <a:pt x="194" y="185"/>
                  </a:lnTo>
                  <a:lnTo>
                    <a:pt x="193" y="186"/>
                  </a:lnTo>
                  <a:lnTo>
                    <a:pt x="191" y="186"/>
                  </a:lnTo>
                  <a:lnTo>
                    <a:pt x="190" y="187"/>
                  </a:lnTo>
                  <a:lnTo>
                    <a:pt x="188" y="187"/>
                  </a:lnTo>
                  <a:lnTo>
                    <a:pt x="184" y="187"/>
                  </a:lnTo>
                  <a:lnTo>
                    <a:pt x="183" y="187"/>
                  </a:lnTo>
                  <a:lnTo>
                    <a:pt x="182" y="187"/>
                  </a:lnTo>
                  <a:lnTo>
                    <a:pt x="179" y="187"/>
                  </a:lnTo>
                  <a:lnTo>
                    <a:pt x="177" y="189"/>
                  </a:lnTo>
                  <a:lnTo>
                    <a:pt x="175" y="191"/>
                  </a:lnTo>
                  <a:lnTo>
                    <a:pt x="172" y="194"/>
                  </a:lnTo>
                  <a:lnTo>
                    <a:pt x="171" y="194"/>
                  </a:lnTo>
                  <a:lnTo>
                    <a:pt x="169" y="195"/>
                  </a:lnTo>
                  <a:lnTo>
                    <a:pt x="167" y="198"/>
                  </a:lnTo>
                  <a:lnTo>
                    <a:pt x="166" y="198"/>
                  </a:lnTo>
                  <a:lnTo>
                    <a:pt x="166" y="201"/>
                  </a:lnTo>
                  <a:lnTo>
                    <a:pt x="164" y="203"/>
                  </a:lnTo>
                  <a:lnTo>
                    <a:pt x="162" y="203"/>
                  </a:lnTo>
                  <a:lnTo>
                    <a:pt x="160" y="203"/>
                  </a:lnTo>
                  <a:lnTo>
                    <a:pt x="159" y="203"/>
                  </a:lnTo>
                  <a:lnTo>
                    <a:pt x="157" y="203"/>
                  </a:lnTo>
                  <a:lnTo>
                    <a:pt x="156" y="203"/>
                  </a:lnTo>
                  <a:lnTo>
                    <a:pt x="155" y="203"/>
                  </a:lnTo>
                  <a:lnTo>
                    <a:pt x="154" y="203"/>
                  </a:lnTo>
                  <a:lnTo>
                    <a:pt x="155" y="203"/>
                  </a:lnTo>
                  <a:lnTo>
                    <a:pt x="155" y="202"/>
                  </a:lnTo>
                  <a:lnTo>
                    <a:pt x="157" y="202"/>
                  </a:lnTo>
                  <a:lnTo>
                    <a:pt x="157" y="198"/>
                  </a:lnTo>
                  <a:lnTo>
                    <a:pt x="157" y="198"/>
                  </a:lnTo>
                  <a:lnTo>
                    <a:pt x="157" y="197"/>
                  </a:lnTo>
                  <a:lnTo>
                    <a:pt x="155" y="196"/>
                  </a:lnTo>
                  <a:lnTo>
                    <a:pt x="155" y="194"/>
                  </a:lnTo>
                  <a:lnTo>
                    <a:pt x="154" y="193"/>
                  </a:lnTo>
                  <a:lnTo>
                    <a:pt x="151" y="193"/>
                  </a:lnTo>
                  <a:lnTo>
                    <a:pt x="151" y="195"/>
                  </a:lnTo>
                  <a:lnTo>
                    <a:pt x="150" y="194"/>
                  </a:lnTo>
                  <a:lnTo>
                    <a:pt x="147" y="194"/>
                  </a:lnTo>
                  <a:lnTo>
                    <a:pt x="146" y="195"/>
                  </a:lnTo>
                  <a:lnTo>
                    <a:pt x="144" y="195"/>
                  </a:lnTo>
                  <a:lnTo>
                    <a:pt x="143" y="195"/>
                  </a:lnTo>
                  <a:lnTo>
                    <a:pt x="142" y="196"/>
                  </a:lnTo>
                  <a:lnTo>
                    <a:pt x="139" y="195"/>
                  </a:lnTo>
                  <a:lnTo>
                    <a:pt x="137" y="197"/>
                  </a:lnTo>
                  <a:lnTo>
                    <a:pt x="134" y="195"/>
                  </a:lnTo>
                  <a:lnTo>
                    <a:pt x="134" y="195"/>
                  </a:lnTo>
                  <a:lnTo>
                    <a:pt x="133" y="195"/>
                  </a:lnTo>
                  <a:lnTo>
                    <a:pt x="131" y="196"/>
                  </a:lnTo>
                  <a:lnTo>
                    <a:pt x="130" y="195"/>
                  </a:lnTo>
                  <a:lnTo>
                    <a:pt x="128" y="196"/>
                  </a:lnTo>
                  <a:lnTo>
                    <a:pt x="127" y="196"/>
                  </a:lnTo>
                  <a:lnTo>
                    <a:pt x="125" y="196"/>
                  </a:lnTo>
                  <a:lnTo>
                    <a:pt x="123" y="196"/>
                  </a:lnTo>
                  <a:lnTo>
                    <a:pt x="123" y="196"/>
                  </a:lnTo>
                  <a:lnTo>
                    <a:pt x="120" y="195"/>
                  </a:lnTo>
                  <a:lnTo>
                    <a:pt x="117" y="193"/>
                  </a:lnTo>
                  <a:lnTo>
                    <a:pt x="115" y="195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290532" y="194867"/>
              <a:ext cx="733960" cy="628761"/>
            </a:xfrm>
            <a:custGeom>
              <a:avLst/>
              <a:gdLst>
                <a:gd name="T0" fmla="*/ 81 w 265"/>
                <a:gd name="T1" fmla="*/ 174 h 227"/>
                <a:gd name="T2" fmla="*/ 74 w 265"/>
                <a:gd name="T3" fmla="*/ 176 h 227"/>
                <a:gd name="T4" fmla="*/ 54 w 265"/>
                <a:gd name="T5" fmla="*/ 166 h 227"/>
                <a:gd name="T6" fmla="*/ 47 w 265"/>
                <a:gd name="T7" fmla="*/ 166 h 227"/>
                <a:gd name="T8" fmla="*/ 41 w 265"/>
                <a:gd name="T9" fmla="*/ 173 h 227"/>
                <a:gd name="T10" fmla="*/ 30 w 265"/>
                <a:gd name="T11" fmla="*/ 175 h 227"/>
                <a:gd name="T12" fmla="*/ 19 w 265"/>
                <a:gd name="T13" fmla="*/ 159 h 227"/>
                <a:gd name="T14" fmla="*/ 22 w 265"/>
                <a:gd name="T15" fmla="*/ 147 h 227"/>
                <a:gd name="T16" fmla="*/ 16 w 265"/>
                <a:gd name="T17" fmla="*/ 136 h 227"/>
                <a:gd name="T18" fmla="*/ 8 w 265"/>
                <a:gd name="T19" fmla="*/ 131 h 227"/>
                <a:gd name="T20" fmla="*/ 1 w 265"/>
                <a:gd name="T21" fmla="*/ 130 h 227"/>
                <a:gd name="T22" fmla="*/ 14 w 265"/>
                <a:gd name="T23" fmla="*/ 119 h 227"/>
                <a:gd name="T24" fmla="*/ 36 w 265"/>
                <a:gd name="T25" fmla="*/ 124 h 227"/>
                <a:gd name="T26" fmla="*/ 52 w 265"/>
                <a:gd name="T27" fmla="*/ 115 h 227"/>
                <a:gd name="T28" fmla="*/ 71 w 265"/>
                <a:gd name="T29" fmla="*/ 110 h 227"/>
                <a:gd name="T30" fmla="*/ 88 w 265"/>
                <a:gd name="T31" fmla="*/ 98 h 227"/>
                <a:gd name="T32" fmla="*/ 103 w 265"/>
                <a:gd name="T33" fmla="*/ 88 h 227"/>
                <a:gd name="T34" fmla="*/ 119 w 265"/>
                <a:gd name="T35" fmla="*/ 75 h 227"/>
                <a:gd name="T36" fmla="*/ 136 w 265"/>
                <a:gd name="T37" fmla="*/ 71 h 227"/>
                <a:gd name="T38" fmla="*/ 145 w 265"/>
                <a:gd name="T39" fmla="*/ 51 h 227"/>
                <a:gd name="T40" fmla="*/ 147 w 265"/>
                <a:gd name="T41" fmla="*/ 41 h 227"/>
                <a:gd name="T42" fmla="*/ 155 w 265"/>
                <a:gd name="T43" fmla="*/ 24 h 227"/>
                <a:gd name="T44" fmla="*/ 162 w 265"/>
                <a:gd name="T45" fmla="*/ 6 h 227"/>
                <a:gd name="T46" fmla="*/ 176 w 265"/>
                <a:gd name="T47" fmla="*/ 4 h 227"/>
                <a:gd name="T48" fmla="*/ 190 w 265"/>
                <a:gd name="T49" fmla="*/ 1 h 227"/>
                <a:gd name="T50" fmla="*/ 201 w 265"/>
                <a:gd name="T51" fmla="*/ 11 h 227"/>
                <a:gd name="T52" fmla="*/ 208 w 265"/>
                <a:gd name="T53" fmla="*/ 30 h 227"/>
                <a:gd name="T54" fmla="*/ 219 w 265"/>
                <a:gd name="T55" fmla="*/ 45 h 227"/>
                <a:gd name="T56" fmla="*/ 230 w 265"/>
                <a:gd name="T57" fmla="*/ 60 h 227"/>
                <a:gd name="T58" fmla="*/ 231 w 265"/>
                <a:gd name="T59" fmla="*/ 73 h 227"/>
                <a:gd name="T60" fmla="*/ 227 w 265"/>
                <a:gd name="T61" fmla="*/ 87 h 227"/>
                <a:gd name="T62" fmla="*/ 206 w 265"/>
                <a:gd name="T63" fmla="*/ 101 h 227"/>
                <a:gd name="T64" fmla="*/ 222 w 265"/>
                <a:gd name="T65" fmla="*/ 103 h 227"/>
                <a:gd name="T66" fmla="*/ 237 w 265"/>
                <a:gd name="T67" fmla="*/ 103 h 227"/>
                <a:gd name="T68" fmla="*/ 247 w 265"/>
                <a:gd name="T69" fmla="*/ 111 h 227"/>
                <a:gd name="T70" fmla="*/ 246 w 265"/>
                <a:gd name="T71" fmla="*/ 122 h 227"/>
                <a:gd name="T72" fmla="*/ 247 w 265"/>
                <a:gd name="T73" fmla="*/ 136 h 227"/>
                <a:gd name="T74" fmla="*/ 253 w 265"/>
                <a:gd name="T75" fmla="*/ 143 h 227"/>
                <a:gd name="T76" fmla="*/ 263 w 265"/>
                <a:gd name="T77" fmla="*/ 160 h 227"/>
                <a:gd name="T78" fmla="*/ 255 w 265"/>
                <a:gd name="T79" fmla="*/ 176 h 227"/>
                <a:gd name="T80" fmla="*/ 242 w 265"/>
                <a:gd name="T81" fmla="*/ 188 h 227"/>
                <a:gd name="T82" fmla="*/ 230 w 265"/>
                <a:gd name="T83" fmla="*/ 191 h 227"/>
                <a:gd name="T84" fmla="*/ 219 w 265"/>
                <a:gd name="T85" fmla="*/ 208 h 227"/>
                <a:gd name="T86" fmla="*/ 203 w 265"/>
                <a:gd name="T87" fmla="*/ 209 h 227"/>
                <a:gd name="T88" fmla="*/ 186 w 265"/>
                <a:gd name="T89" fmla="*/ 218 h 227"/>
                <a:gd name="T90" fmla="*/ 173 w 265"/>
                <a:gd name="T91" fmla="*/ 222 h 227"/>
                <a:gd name="T92" fmla="*/ 166 w 265"/>
                <a:gd name="T93" fmla="*/ 222 h 227"/>
                <a:gd name="T94" fmla="*/ 156 w 265"/>
                <a:gd name="T95" fmla="*/ 206 h 227"/>
                <a:gd name="T96" fmla="*/ 153 w 265"/>
                <a:gd name="T97" fmla="*/ 203 h 227"/>
                <a:gd name="T98" fmla="*/ 158 w 265"/>
                <a:gd name="T99" fmla="*/ 192 h 227"/>
                <a:gd name="T100" fmla="*/ 148 w 265"/>
                <a:gd name="T101" fmla="*/ 182 h 227"/>
                <a:gd name="T102" fmla="*/ 137 w 265"/>
                <a:gd name="T103" fmla="*/ 171 h 227"/>
                <a:gd name="T104" fmla="*/ 123 w 265"/>
                <a:gd name="T105" fmla="*/ 163 h 227"/>
                <a:gd name="T106" fmla="*/ 115 w 265"/>
                <a:gd name="T107" fmla="*/ 160 h 227"/>
                <a:gd name="T108" fmla="*/ 115 w 265"/>
                <a:gd name="T109" fmla="*/ 174 h 227"/>
                <a:gd name="T110" fmla="*/ 113 w 265"/>
                <a:gd name="T111" fmla="*/ 183 h 227"/>
                <a:gd name="T112" fmla="*/ 101 w 265"/>
                <a:gd name="T113" fmla="*/ 18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5" h="227">
                  <a:moveTo>
                    <a:pt x="88" y="177"/>
                  </a:moveTo>
                  <a:lnTo>
                    <a:pt x="87" y="178"/>
                  </a:lnTo>
                  <a:lnTo>
                    <a:pt x="86" y="179"/>
                  </a:lnTo>
                  <a:lnTo>
                    <a:pt x="85" y="177"/>
                  </a:lnTo>
                  <a:lnTo>
                    <a:pt x="84" y="176"/>
                  </a:lnTo>
                  <a:lnTo>
                    <a:pt x="84" y="174"/>
                  </a:lnTo>
                  <a:lnTo>
                    <a:pt x="82" y="173"/>
                  </a:lnTo>
                  <a:lnTo>
                    <a:pt x="81" y="174"/>
                  </a:lnTo>
                  <a:lnTo>
                    <a:pt x="82" y="174"/>
                  </a:lnTo>
                  <a:lnTo>
                    <a:pt x="81" y="174"/>
                  </a:lnTo>
                  <a:lnTo>
                    <a:pt x="82" y="174"/>
                  </a:lnTo>
                  <a:lnTo>
                    <a:pt x="81" y="176"/>
                  </a:lnTo>
                  <a:lnTo>
                    <a:pt x="78" y="175"/>
                  </a:lnTo>
                  <a:lnTo>
                    <a:pt x="77" y="176"/>
                  </a:lnTo>
                  <a:lnTo>
                    <a:pt x="77" y="176"/>
                  </a:lnTo>
                  <a:lnTo>
                    <a:pt x="77" y="175"/>
                  </a:lnTo>
                  <a:lnTo>
                    <a:pt x="75" y="176"/>
                  </a:lnTo>
                  <a:lnTo>
                    <a:pt x="75" y="176"/>
                  </a:lnTo>
                  <a:lnTo>
                    <a:pt x="74" y="176"/>
                  </a:lnTo>
                  <a:lnTo>
                    <a:pt x="74" y="176"/>
                  </a:lnTo>
                  <a:lnTo>
                    <a:pt x="67" y="172"/>
                  </a:lnTo>
                  <a:lnTo>
                    <a:pt x="65" y="169"/>
                  </a:lnTo>
                  <a:lnTo>
                    <a:pt x="65" y="167"/>
                  </a:lnTo>
                  <a:lnTo>
                    <a:pt x="63" y="164"/>
                  </a:lnTo>
                  <a:lnTo>
                    <a:pt x="61" y="164"/>
                  </a:lnTo>
                  <a:lnTo>
                    <a:pt x="60" y="163"/>
                  </a:lnTo>
                  <a:lnTo>
                    <a:pt x="58" y="164"/>
                  </a:lnTo>
                  <a:lnTo>
                    <a:pt x="57" y="164"/>
                  </a:lnTo>
                  <a:lnTo>
                    <a:pt x="55" y="166"/>
                  </a:lnTo>
                  <a:lnTo>
                    <a:pt x="54" y="166"/>
                  </a:lnTo>
                  <a:lnTo>
                    <a:pt x="53" y="167"/>
                  </a:lnTo>
                  <a:lnTo>
                    <a:pt x="52" y="166"/>
                  </a:lnTo>
                  <a:lnTo>
                    <a:pt x="52" y="167"/>
                  </a:lnTo>
                  <a:lnTo>
                    <a:pt x="50" y="166"/>
                  </a:lnTo>
                  <a:lnTo>
                    <a:pt x="51" y="167"/>
                  </a:lnTo>
                  <a:lnTo>
                    <a:pt x="51" y="168"/>
                  </a:lnTo>
                  <a:lnTo>
                    <a:pt x="48" y="167"/>
                  </a:lnTo>
                  <a:lnTo>
                    <a:pt x="47" y="168"/>
                  </a:lnTo>
                  <a:lnTo>
                    <a:pt x="47" y="166"/>
                  </a:lnTo>
                  <a:lnTo>
                    <a:pt x="47" y="166"/>
                  </a:lnTo>
                  <a:lnTo>
                    <a:pt x="47" y="165"/>
                  </a:lnTo>
                  <a:lnTo>
                    <a:pt x="47" y="165"/>
                  </a:lnTo>
                  <a:lnTo>
                    <a:pt x="46" y="164"/>
                  </a:lnTo>
                  <a:lnTo>
                    <a:pt x="44" y="165"/>
                  </a:lnTo>
                  <a:lnTo>
                    <a:pt x="44" y="168"/>
                  </a:lnTo>
                  <a:lnTo>
                    <a:pt x="45" y="169"/>
                  </a:lnTo>
                  <a:lnTo>
                    <a:pt x="44" y="171"/>
                  </a:lnTo>
                  <a:lnTo>
                    <a:pt x="45" y="171"/>
                  </a:lnTo>
                  <a:lnTo>
                    <a:pt x="42" y="173"/>
                  </a:lnTo>
                  <a:lnTo>
                    <a:pt x="41" y="173"/>
                  </a:lnTo>
                  <a:lnTo>
                    <a:pt x="41" y="172"/>
                  </a:lnTo>
                  <a:lnTo>
                    <a:pt x="38" y="174"/>
                  </a:lnTo>
                  <a:lnTo>
                    <a:pt x="37" y="173"/>
                  </a:lnTo>
                  <a:lnTo>
                    <a:pt x="36" y="171"/>
                  </a:lnTo>
                  <a:lnTo>
                    <a:pt x="34" y="171"/>
                  </a:lnTo>
                  <a:lnTo>
                    <a:pt x="33" y="171"/>
                  </a:lnTo>
                  <a:lnTo>
                    <a:pt x="33" y="172"/>
                  </a:lnTo>
                  <a:lnTo>
                    <a:pt x="33" y="173"/>
                  </a:lnTo>
                  <a:lnTo>
                    <a:pt x="31" y="172"/>
                  </a:lnTo>
                  <a:lnTo>
                    <a:pt x="30" y="175"/>
                  </a:lnTo>
                  <a:lnTo>
                    <a:pt x="30" y="175"/>
                  </a:lnTo>
                  <a:lnTo>
                    <a:pt x="29" y="175"/>
                  </a:lnTo>
                  <a:lnTo>
                    <a:pt x="28" y="176"/>
                  </a:lnTo>
                  <a:lnTo>
                    <a:pt x="24" y="169"/>
                  </a:lnTo>
                  <a:lnTo>
                    <a:pt x="25" y="168"/>
                  </a:lnTo>
                  <a:lnTo>
                    <a:pt x="24" y="165"/>
                  </a:lnTo>
                  <a:lnTo>
                    <a:pt x="23" y="164"/>
                  </a:lnTo>
                  <a:lnTo>
                    <a:pt x="21" y="160"/>
                  </a:lnTo>
                  <a:lnTo>
                    <a:pt x="21" y="159"/>
                  </a:lnTo>
                  <a:lnTo>
                    <a:pt x="19" y="159"/>
                  </a:lnTo>
                  <a:lnTo>
                    <a:pt x="20" y="157"/>
                  </a:lnTo>
                  <a:lnTo>
                    <a:pt x="20" y="156"/>
                  </a:lnTo>
                  <a:lnTo>
                    <a:pt x="18" y="154"/>
                  </a:lnTo>
                  <a:lnTo>
                    <a:pt x="19" y="153"/>
                  </a:lnTo>
                  <a:lnTo>
                    <a:pt x="19" y="152"/>
                  </a:lnTo>
                  <a:lnTo>
                    <a:pt x="19" y="152"/>
                  </a:lnTo>
                  <a:lnTo>
                    <a:pt x="20" y="149"/>
                  </a:lnTo>
                  <a:lnTo>
                    <a:pt x="21" y="147"/>
                  </a:lnTo>
                  <a:lnTo>
                    <a:pt x="22" y="148"/>
                  </a:lnTo>
                  <a:lnTo>
                    <a:pt x="22" y="147"/>
                  </a:lnTo>
                  <a:lnTo>
                    <a:pt x="24" y="145"/>
                  </a:lnTo>
                  <a:lnTo>
                    <a:pt x="23" y="144"/>
                  </a:lnTo>
                  <a:lnTo>
                    <a:pt x="23" y="143"/>
                  </a:lnTo>
                  <a:lnTo>
                    <a:pt x="22" y="142"/>
                  </a:lnTo>
                  <a:lnTo>
                    <a:pt x="21" y="141"/>
                  </a:lnTo>
                  <a:lnTo>
                    <a:pt x="21" y="139"/>
                  </a:lnTo>
                  <a:lnTo>
                    <a:pt x="20" y="138"/>
                  </a:lnTo>
                  <a:lnTo>
                    <a:pt x="21" y="138"/>
                  </a:lnTo>
                  <a:lnTo>
                    <a:pt x="18" y="137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4" y="135"/>
                  </a:lnTo>
                  <a:lnTo>
                    <a:pt x="13" y="134"/>
                  </a:lnTo>
                  <a:lnTo>
                    <a:pt x="14" y="134"/>
                  </a:lnTo>
                  <a:lnTo>
                    <a:pt x="12" y="134"/>
                  </a:lnTo>
                  <a:lnTo>
                    <a:pt x="13" y="133"/>
                  </a:lnTo>
                  <a:lnTo>
                    <a:pt x="12" y="130"/>
                  </a:lnTo>
                  <a:lnTo>
                    <a:pt x="11" y="130"/>
                  </a:lnTo>
                  <a:lnTo>
                    <a:pt x="8" y="131"/>
                  </a:lnTo>
                  <a:lnTo>
                    <a:pt x="8" y="132"/>
                  </a:lnTo>
                  <a:lnTo>
                    <a:pt x="6" y="133"/>
                  </a:lnTo>
                  <a:lnTo>
                    <a:pt x="5" y="133"/>
                  </a:lnTo>
                  <a:lnTo>
                    <a:pt x="5" y="133"/>
                  </a:lnTo>
                  <a:lnTo>
                    <a:pt x="3" y="133"/>
                  </a:lnTo>
                  <a:lnTo>
                    <a:pt x="2" y="131"/>
                  </a:lnTo>
                  <a:lnTo>
                    <a:pt x="0" y="132"/>
                  </a:lnTo>
                  <a:lnTo>
                    <a:pt x="0" y="131"/>
                  </a:lnTo>
                  <a:lnTo>
                    <a:pt x="0" y="130"/>
                  </a:lnTo>
                  <a:lnTo>
                    <a:pt x="1" y="130"/>
                  </a:lnTo>
                  <a:lnTo>
                    <a:pt x="5" y="128"/>
                  </a:lnTo>
                  <a:lnTo>
                    <a:pt x="5" y="128"/>
                  </a:lnTo>
                  <a:lnTo>
                    <a:pt x="7" y="128"/>
                  </a:lnTo>
                  <a:lnTo>
                    <a:pt x="7" y="126"/>
                  </a:lnTo>
                  <a:lnTo>
                    <a:pt x="9" y="123"/>
                  </a:lnTo>
                  <a:lnTo>
                    <a:pt x="8" y="122"/>
                  </a:lnTo>
                  <a:lnTo>
                    <a:pt x="10" y="121"/>
                  </a:lnTo>
                  <a:lnTo>
                    <a:pt x="10" y="120"/>
                  </a:lnTo>
                  <a:lnTo>
                    <a:pt x="13" y="118"/>
                  </a:lnTo>
                  <a:lnTo>
                    <a:pt x="14" y="119"/>
                  </a:lnTo>
                  <a:lnTo>
                    <a:pt x="16" y="115"/>
                  </a:lnTo>
                  <a:lnTo>
                    <a:pt x="18" y="117"/>
                  </a:lnTo>
                  <a:lnTo>
                    <a:pt x="18" y="115"/>
                  </a:lnTo>
                  <a:lnTo>
                    <a:pt x="19" y="114"/>
                  </a:lnTo>
                  <a:lnTo>
                    <a:pt x="25" y="116"/>
                  </a:lnTo>
                  <a:lnTo>
                    <a:pt x="29" y="122"/>
                  </a:lnTo>
                  <a:lnTo>
                    <a:pt x="30" y="125"/>
                  </a:lnTo>
                  <a:lnTo>
                    <a:pt x="33" y="125"/>
                  </a:lnTo>
                  <a:lnTo>
                    <a:pt x="34" y="123"/>
                  </a:lnTo>
                  <a:lnTo>
                    <a:pt x="36" y="124"/>
                  </a:lnTo>
                  <a:lnTo>
                    <a:pt x="38" y="122"/>
                  </a:lnTo>
                  <a:lnTo>
                    <a:pt x="40" y="122"/>
                  </a:lnTo>
                  <a:lnTo>
                    <a:pt x="41" y="122"/>
                  </a:lnTo>
                  <a:lnTo>
                    <a:pt x="44" y="122"/>
                  </a:lnTo>
                  <a:lnTo>
                    <a:pt x="45" y="121"/>
                  </a:lnTo>
                  <a:lnTo>
                    <a:pt x="46" y="119"/>
                  </a:lnTo>
                  <a:lnTo>
                    <a:pt x="47" y="118"/>
                  </a:lnTo>
                  <a:lnTo>
                    <a:pt x="50" y="118"/>
                  </a:lnTo>
                  <a:lnTo>
                    <a:pt x="50" y="117"/>
                  </a:lnTo>
                  <a:lnTo>
                    <a:pt x="52" y="115"/>
                  </a:lnTo>
                  <a:lnTo>
                    <a:pt x="52" y="114"/>
                  </a:lnTo>
                  <a:lnTo>
                    <a:pt x="55" y="115"/>
                  </a:lnTo>
                  <a:lnTo>
                    <a:pt x="56" y="115"/>
                  </a:lnTo>
                  <a:lnTo>
                    <a:pt x="58" y="116"/>
                  </a:lnTo>
                  <a:lnTo>
                    <a:pt x="63" y="114"/>
                  </a:lnTo>
                  <a:lnTo>
                    <a:pt x="65" y="114"/>
                  </a:lnTo>
                  <a:lnTo>
                    <a:pt x="66" y="114"/>
                  </a:lnTo>
                  <a:lnTo>
                    <a:pt x="67" y="113"/>
                  </a:lnTo>
                  <a:lnTo>
                    <a:pt x="68" y="111"/>
                  </a:lnTo>
                  <a:lnTo>
                    <a:pt x="71" y="110"/>
                  </a:lnTo>
                  <a:lnTo>
                    <a:pt x="72" y="109"/>
                  </a:lnTo>
                  <a:lnTo>
                    <a:pt x="72" y="108"/>
                  </a:lnTo>
                  <a:lnTo>
                    <a:pt x="74" y="107"/>
                  </a:lnTo>
                  <a:lnTo>
                    <a:pt x="74" y="106"/>
                  </a:lnTo>
                  <a:lnTo>
                    <a:pt x="75" y="105"/>
                  </a:lnTo>
                  <a:lnTo>
                    <a:pt x="78" y="102"/>
                  </a:lnTo>
                  <a:lnTo>
                    <a:pt x="81" y="101"/>
                  </a:lnTo>
                  <a:lnTo>
                    <a:pt x="81" y="98"/>
                  </a:lnTo>
                  <a:lnTo>
                    <a:pt x="87" y="99"/>
                  </a:lnTo>
                  <a:lnTo>
                    <a:pt x="88" y="98"/>
                  </a:lnTo>
                  <a:lnTo>
                    <a:pt x="92" y="99"/>
                  </a:lnTo>
                  <a:lnTo>
                    <a:pt x="93" y="99"/>
                  </a:lnTo>
                  <a:lnTo>
                    <a:pt x="97" y="101"/>
                  </a:lnTo>
                  <a:lnTo>
                    <a:pt x="98" y="100"/>
                  </a:lnTo>
                  <a:lnTo>
                    <a:pt x="100" y="99"/>
                  </a:lnTo>
                  <a:lnTo>
                    <a:pt x="100" y="98"/>
                  </a:lnTo>
                  <a:lnTo>
                    <a:pt x="101" y="95"/>
                  </a:lnTo>
                  <a:lnTo>
                    <a:pt x="103" y="91"/>
                  </a:lnTo>
                  <a:lnTo>
                    <a:pt x="104" y="89"/>
                  </a:lnTo>
                  <a:lnTo>
                    <a:pt x="103" y="88"/>
                  </a:lnTo>
                  <a:lnTo>
                    <a:pt x="104" y="87"/>
                  </a:lnTo>
                  <a:lnTo>
                    <a:pt x="104" y="84"/>
                  </a:lnTo>
                  <a:lnTo>
                    <a:pt x="106" y="83"/>
                  </a:lnTo>
                  <a:lnTo>
                    <a:pt x="107" y="81"/>
                  </a:lnTo>
                  <a:lnTo>
                    <a:pt x="107" y="78"/>
                  </a:lnTo>
                  <a:lnTo>
                    <a:pt x="109" y="75"/>
                  </a:lnTo>
                  <a:lnTo>
                    <a:pt x="111" y="74"/>
                  </a:lnTo>
                  <a:lnTo>
                    <a:pt x="112" y="74"/>
                  </a:lnTo>
                  <a:lnTo>
                    <a:pt x="114" y="74"/>
                  </a:lnTo>
                  <a:lnTo>
                    <a:pt x="119" y="75"/>
                  </a:lnTo>
                  <a:lnTo>
                    <a:pt x="119" y="74"/>
                  </a:lnTo>
                  <a:lnTo>
                    <a:pt x="121" y="74"/>
                  </a:lnTo>
                  <a:lnTo>
                    <a:pt x="122" y="74"/>
                  </a:lnTo>
                  <a:lnTo>
                    <a:pt x="123" y="76"/>
                  </a:lnTo>
                  <a:lnTo>
                    <a:pt x="125" y="76"/>
                  </a:lnTo>
                  <a:lnTo>
                    <a:pt x="126" y="76"/>
                  </a:lnTo>
                  <a:lnTo>
                    <a:pt x="128" y="75"/>
                  </a:lnTo>
                  <a:lnTo>
                    <a:pt x="130" y="75"/>
                  </a:lnTo>
                  <a:lnTo>
                    <a:pt x="135" y="73"/>
                  </a:lnTo>
                  <a:lnTo>
                    <a:pt x="136" y="71"/>
                  </a:lnTo>
                  <a:lnTo>
                    <a:pt x="137" y="70"/>
                  </a:lnTo>
                  <a:lnTo>
                    <a:pt x="138" y="68"/>
                  </a:lnTo>
                  <a:lnTo>
                    <a:pt x="140" y="67"/>
                  </a:lnTo>
                  <a:lnTo>
                    <a:pt x="140" y="65"/>
                  </a:lnTo>
                  <a:lnTo>
                    <a:pt x="141" y="65"/>
                  </a:lnTo>
                  <a:lnTo>
                    <a:pt x="143" y="61"/>
                  </a:lnTo>
                  <a:lnTo>
                    <a:pt x="145" y="59"/>
                  </a:lnTo>
                  <a:lnTo>
                    <a:pt x="145" y="58"/>
                  </a:lnTo>
                  <a:lnTo>
                    <a:pt x="145" y="52"/>
                  </a:lnTo>
                  <a:lnTo>
                    <a:pt x="145" y="51"/>
                  </a:lnTo>
                  <a:lnTo>
                    <a:pt x="146" y="51"/>
                  </a:lnTo>
                  <a:lnTo>
                    <a:pt x="146" y="52"/>
                  </a:lnTo>
                  <a:lnTo>
                    <a:pt x="146" y="51"/>
                  </a:lnTo>
                  <a:lnTo>
                    <a:pt x="146" y="49"/>
                  </a:lnTo>
                  <a:lnTo>
                    <a:pt x="145" y="48"/>
                  </a:lnTo>
                  <a:lnTo>
                    <a:pt x="145" y="46"/>
                  </a:lnTo>
                  <a:lnTo>
                    <a:pt x="145" y="45"/>
                  </a:lnTo>
                  <a:lnTo>
                    <a:pt x="146" y="44"/>
                  </a:lnTo>
                  <a:lnTo>
                    <a:pt x="146" y="42"/>
                  </a:lnTo>
                  <a:lnTo>
                    <a:pt x="147" y="41"/>
                  </a:lnTo>
                  <a:lnTo>
                    <a:pt x="149" y="41"/>
                  </a:lnTo>
                  <a:lnTo>
                    <a:pt x="151" y="40"/>
                  </a:lnTo>
                  <a:lnTo>
                    <a:pt x="149" y="38"/>
                  </a:lnTo>
                  <a:lnTo>
                    <a:pt x="150" y="32"/>
                  </a:lnTo>
                  <a:lnTo>
                    <a:pt x="152" y="30"/>
                  </a:lnTo>
                  <a:lnTo>
                    <a:pt x="153" y="28"/>
                  </a:lnTo>
                  <a:lnTo>
                    <a:pt x="153" y="28"/>
                  </a:lnTo>
                  <a:lnTo>
                    <a:pt x="153" y="25"/>
                  </a:lnTo>
                  <a:lnTo>
                    <a:pt x="155" y="25"/>
                  </a:lnTo>
                  <a:lnTo>
                    <a:pt x="155" y="24"/>
                  </a:lnTo>
                  <a:lnTo>
                    <a:pt x="156" y="22"/>
                  </a:lnTo>
                  <a:lnTo>
                    <a:pt x="153" y="22"/>
                  </a:lnTo>
                  <a:lnTo>
                    <a:pt x="154" y="19"/>
                  </a:lnTo>
                  <a:lnTo>
                    <a:pt x="154" y="17"/>
                  </a:lnTo>
                  <a:lnTo>
                    <a:pt x="156" y="15"/>
                  </a:lnTo>
                  <a:lnTo>
                    <a:pt x="157" y="14"/>
                  </a:lnTo>
                  <a:lnTo>
                    <a:pt x="157" y="13"/>
                  </a:lnTo>
                  <a:lnTo>
                    <a:pt x="162" y="11"/>
                  </a:lnTo>
                  <a:lnTo>
                    <a:pt x="162" y="8"/>
                  </a:lnTo>
                  <a:lnTo>
                    <a:pt x="162" y="6"/>
                  </a:lnTo>
                  <a:lnTo>
                    <a:pt x="164" y="6"/>
                  </a:lnTo>
                  <a:lnTo>
                    <a:pt x="165" y="5"/>
                  </a:lnTo>
                  <a:lnTo>
                    <a:pt x="166" y="5"/>
                  </a:lnTo>
                  <a:lnTo>
                    <a:pt x="167" y="5"/>
                  </a:lnTo>
                  <a:lnTo>
                    <a:pt x="167" y="5"/>
                  </a:lnTo>
                  <a:lnTo>
                    <a:pt x="168" y="4"/>
                  </a:lnTo>
                  <a:lnTo>
                    <a:pt x="170" y="5"/>
                  </a:lnTo>
                  <a:lnTo>
                    <a:pt x="173" y="5"/>
                  </a:lnTo>
                  <a:lnTo>
                    <a:pt x="174" y="5"/>
                  </a:lnTo>
                  <a:lnTo>
                    <a:pt x="176" y="4"/>
                  </a:lnTo>
                  <a:lnTo>
                    <a:pt x="178" y="3"/>
                  </a:lnTo>
                  <a:lnTo>
                    <a:pt x="179" y="3"/>
                  </a:lnTo>
                  <a:lnTo>
                    <a:pt x="183" y="3"/>
                  </a:lnTo>
                  <a:lnTo>
                    <a:pt x="184" y="3"/>
                  </a:lnTo>
                  <a:lnTo>
                    <a:pt x="184" y="2"/>
                  </a:lnTo>
                  <a:lnTo>
                    <a:pt x="186" y="1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90" y="0"/>
                  </a:lnTo>
                  <a:lnTo>
                    <a:pt x="190" y="1"/>
                  </a:lnTo>
                  <a:lnTo>
                    <a:pt x="193" y="0"/>
                  </a:lnTo>
                  <a:lnTo>
                    <a:pt x="195" y="1"/>
                  </a:lnTo>
                  <a:lnTo>
                    <a:pt x="197" y="1"/>
                  </a:lnTo>
                  <a:lnTo>
                    <a:pt x="197" y="2"/>
                  </a:lnTo>
                  <a:lnTo>
                    <a:pt x="197" y="3"/>
                  </a:lnTo>
                  <a:lnTo>
                    <a:pt x="197" y="5"/>
                  </a:lnTo>
                  <a:lnTo>
                    <a:pt x="198" y="7"/>
                  </a:lnTo>
                  <a:lnTo>
                    <a:pt x="200" y="8"/>
                  </a:lnTo>
                  <a:lnTo>
                    <a:pt x="200" y="11"/>
                  </a:lnTo>
                  <a:lnTo>
                    <a:pt x="201" y="11"/>
                  </a:lnTo>
                  <a:lnTo>
                    <a:pt x="202" y="14"/>
                  </a:lnTo>
                  <a:lnTo>
                    <a:pt x="204" y="17"/>
                  </a:lnTo>
                  <a:lnTo>
                    <a:pt x="205" y="19"/>
                  </a:lnTo>
                  <a:lnTo>
                    <a:pt x="206" y="19"/>
                  </a:lnTo>
                  <a:lnTo>
                    <a:pt x="205" y="21"/>
                  </a:lnTo>
                  <a:lnTo>
                    <a:pt x="206" y="22"/>
                  </a:lnTo>
                  <a:lnTo>
                    <a:pt x="207" y="25"/>
                  </a:lnTo>
                  <a:lnTo>
                    <a:pt x="207" y="26"/>
                  </a:lnTo>
                  <a:lnTo>
                    <a:pt x="206" y="27"/>
                  </a:lnTo>
                  <a:lnTo>
                    <a:pt x="208" y="30"/>
                  </a:lnTo>
                  <a:lnTo>
                    <a:pt x="207" y="30"/>
                  </a:lnTo>
                  <a:lnTo>
                    <a:pt x="210" y="33"/>
                  </a:lnTo>
                  <a:lnTo>
                    <a:pt x="209" y="35"/>
                  </a:lnTo>
                  <a:lnTo>
                    <a:pt x="210" y="36"/>
                  </a:lnTo>
                  <a:lnTo>
                    <a:pt x="211" y="37"/>
                  </a:lnTo>
                  <a:lnTo>
                    <a:pt x="212" y="38"/>
                  </a:lnTo>
                  <a:lnTo>
                    <a:pt x="213" y="39"/>
                  </a:lnTo>
                  <a:lnTo>
                    <a:pt x="214" y="40"/>
                  </a:lnTo>
                  <a:lnTo>
                    <a:pt x="216" y="41"/>
                  </a:lnTo>
                  <a:lnTo>
                    <a:pt x="219" y="45"/>
                  </a:lnTo>
                  <a:lnTo>
                    <a:pt x="221" y="45"/>
                  </a:lnTo>
                  <a:lnTo>
                    <a:pt x="222" y="46"/>
                  </a:lnTo>
                  <a:lnTo>
                    <a:pt x="225" y="48"/>
                  </a:lnTo>
                  <a:lnTo>
                    <a:pt x="225" y="50"/>
                  </a:lnTo>
                  <a:lnTo>
                    <a:pt x="225" y="51"/>
                  </a:lnTo>
                  <a:lnTo>
                    <a:pt x="228" y="52"/>
                  </a:lnTo>
                  <a:lnTo>
                    <a:pt x="228" y="56"/>
                  </a:lnTo>
                  <a:lnTo>
                    <a:pt x="230" y="57"/>
                  </a:lnTo>
                  <a:lnTo>
                    <a:pt x="230" y="58"/>
                  </a:lnTo>
                  <a:lnTo>
                    <a:pt x="230" y="60"/>
                  </a:lnTo>
                  <a:lnTo>
                    <a:pt x="229" y="62"/>
                  </a:lnTo>
                  <a:lnTo>
                    <a:pt x="226" y="63"/>
                  </a:lnTo>
                  <a:lnTo>
                    <a:pt x="225" y="65"/>
                  </a:lnTo>
                  <a:lnTo>
                    <a:pt x="224" y="66"/>
                  </a:lnTo>
                  <a:lnTo>
                    <a:pt x="225" y="66"/>
                  </a:lnTo>
                  <a:lnTo>
                    <a:pt x="227" y="66"/>
                  </a:lnTo>
                  <a:lnTo>
                    <a:pt x="229" y="68"/>
                  </a:lnTo>
                  <a:lnTo>
                    <a:pt x="230" y="70"/>
                  </a:lnTo>
                  <a:lnTo>
                    <a:pt x="230" y="71"/>
                  </a:lnTo>
                  <a:lnTo>
                    <a:pt x="231" y="73"/>
                  </a:lnTo>
                  <a:lnTo>
                    <a:pt x="230" y="75"/>
                  </a:lnTo>
                  <a:lnTo>
                    <a:pt x="231" y="76"/>
                  </a:lnTo>
                  <a:lnTo>
                    <a:pt x="231" y="76"/>
                  </a:lnTo>
                  <a:lnTo>
                    <a:pt x="230" y="77"/>
                  </a:lnTo>
                  <a:lnTo>
                    <a:pt x="230" y="79"/>
                  </a:lnTo>
                  <a:lnTo>
                    <a:pt x="230" y="84"/>
                  </a:lnTo>
                  <a:lnTo>
                    <a:pt x="229" y="84"/>
                  </a:lnTo>
                  <a:lnTo>
                    <a:pt x="228" y="85"/>
                  </a:lnTo>
                  <a:lnTo>
                    <a:pt x="228" y="86"/>
                  </a:lnTo>
                  <a:lnTo>
                    <a:pt x="227" y="87"/>
                  </a:lnTo>
                  <a:lnTo>
                    <a:pt x="224" y="90"/>
                  </a:lnTo>
                  <a:lnTo>
                    <a:pt x="224" y="91"/>
                  </a:lnTo>
                  <a:lnTo>
                    <a:pt x="221" y="92"/>
                  </a:lnTo>
                  <a:lnTo>
                    <a:pt x="218" y="92"/>
                  </a:lnTo>
                  <a:lnTo>
                    <a:pt x="217" y="92"/>
                  </a:lnTo>
                  <a:lnTo>
                    <a:pt x="213" y="94"/>
                  </a:lnTo>
                  <a:lnTo>
                    <a:pt x="212" y="97"/>
                  </a:lnTo>
                  <a:lnTo>
                    <a:pt x="211" y="99"/>
                  </a:lnTo>
                  <a:lnTo>
                    <a:pt x="208" y="100"/>
                  </a:lnTo>
                  <a:lnTo>
                    <a:pt x="206" y="101"/>
                  </a:lnTo>
                  <a:lnTo>
                    <a:pt x="204" y="101"/>
                  </a:lnTo>
                  <a:lnTo>
                    <a:pt x="204" y="103"/>
                  </a:lnTo>
                  <a:lnTo>
                    <a:pt x="206" y="105"/>
                  </a:lnTo>
                  <a:lnTo>
                    <a:pt x="207" y="106"/>
                  </a:lnTo>
                  <a:lnTo>
                    <a:pt x="210" y="105"/>
                  </a:lnTo>
                  <a:lnTo>
                    <a:pt x="211" y="106"/>
                  </a:lnTo>
                  <a:lnTo>
                    <a:pt x="212" y="106"/>
                  </a:lnTo>
                  <a:lnTo>
                    <a:pt x="214" y="106"/>
                  </a:lnTo>
                  <a:lnTo>
                    <a:pt x="217" y="104"/>
                  </a:lnTo>
                  <a:lnTo>
                    <a:pt x="222" y="103"/>
                  </a:lnTo>
                  <a:lnTo>
                    <a:pt x="222" y="102"/>
                  </a:lnTo>
                  <a:lnTo>
                    <a:pt x="224" y="99"/>
                  </a:lnTo>
                  <a:lnTo>
                    <a:pt x="224" y="98"/>
                  </a:lnTo>
                  <a:lnTo>
                    <a:pt x="226" y="98"/>
                  </a:lnTo>
                  <a:lnTo>
                    <a:pt x="226" y="100"/>
                  </a:lnTo>
                  <a:lnTo>
                    <a:pt x="228" y="102"/>
                  </a:lnTo>
                  <a:lnTo>
                    <a:pt x="229" y="103"/>
                  </a:lnTo>
                  <a:lnTo>
                    <a:pt x="229" y="101"/>
                  </a:lnTo>
                  <a:lnTo>
                    <a:pt x="235" y="101"/>
                  </a:lnTo>
                  <a:lnTo>
                    <a:pt x="237" y="103"/>
                  </a:lnTo>
                  <a:lnTo>
                    <a:pt x="241" y="103"/>
                  </a:lnTo>
                  <a:lnTo>
                    <a:pt x="243" y="103"/>
                  </a:lnTo>
                  <a:lnTo>
                    <a:pt x="244" y="103"/>
                  </a:lnTo>
                  <a:lnTo>
                    <a:pt x="245" y="103"/>
                  </a:lnTo>
                  <a:lnTo>
                    <a:pt x="247" y="106"/>
                  </a:lnTo>
                  <a:lnTo>
                    <a:pt x="249" y="107"/>
                  </a:lnTo>
                  <a:lnTo>
                    <a:pt x="249" y="109"/>
                  </a:lnTo>
                  <a:lnTo>
                    <a:pt x="250" y="109"/>
                  </a:lnTo>
                  <a:lnTo>
                    <a:pt x="249" y="109"/>
                  </a:lnTo>
                  <a:lnTo>
                    <a:pt x="247" y="111"/>
                  </a:lnTo>
                  <a:lnTo>
                    <a:pt x="247" y="111"/>
                  </a:lnTo>
                  <a:lnTo>
                    <a:pt x="247" y="113"/>
                  </a:lnTo>
                  <a:lnTo>
                    <a:pt x="244" y="115"/>
                  </a:lnTo>
                  <a:lnTo>
                    <a:pt x="244" y="117"/>
                  </a:lnTo>
                  <a:lnTo>
                    <a:pt x="245" y="117"/>
                  </a:lnTo>
                  <a:lnTo>
                    <a:pt x="246" y="119"/>
                  </a:lnTo>
                  <a:lnTo>
                    <a:pt x="247" y="120"/>
                  </a:lnTo>
                  <a:lnTo>
                    <a:pt x="246" y="122"/>
                  </a:lnTo>
                  <a:lnTo>
                    <a:pt x="245" y="122"/>
                  </a:lnTo>
                  <a:lnTo>
                    <a:pt x="246" y="122"/>
                  </a:lnTo>
                  <a:lnTo>
                    <a:pt x="244" y="125"/>
                  </a:lnTo>
                  <a:lnTo>
                    <a:pt x="244" y="125"/>
                  </a:lnTo>
                  <a:lnTo>
                    <a:pt x="244" y="127"/>
                  </a:lnTo>
                  <a:lnTo>
                    <a:pt x="245" y="128"/>
                  </a:lnTo>
                  <a:lnTo>
                    <a:pt x="244" y="131"/>
                  </a:lnTo>
                  <a:lnTo>
                    <a:pt x="244" y="132"/>
                  </a:lnTo>
                  <a:lnTo>
                    <a:pt x="244" y="133"/>
                  </a:lnTo>
                  <a:lnTo>
                    <a:pt x="244" y="133"/>
                  </a:lnTo>
                  <a:lnTo>
                    <a:pt x="246" y="135"/>
                  </a:lnTo>
                  <a:lnTo>
                    <a:pt x="247" y="136"/>
                  </a:lnTo>
                  <a:lnTo>
                    <a:pt x="248" y="136"/>
                  </a:lnTo>
                  <a:lnTo>
                    <a:pt x="249" y="138"/>
                  </a:lnTo>
                  <a:lnTo>
                    <a:pt x="249" y="138"/>
                  </a:lnTo>
                  <a:lnTo>
                    <a:pt x="251" y="138"/>
                  </a:lnTo>
                  <a:lnTo>
                    <a:pt x="252" y="139"/>
                  </a:lnTo>
                  <a:lnTo>
                    <a:pt x="253" y="140"/>
                  </a:lnTo>
                  <a:lnTo>
                    <a:pt x="253" y="141"/>
                  </a:lnTo>
                  <a:lnTo>
                    <a:pt x="253" y="141"/>
                  </a:lnTo>
                  <a:lnTo>
                    <a:pt x="253" y="142"/>
                  </a:lnTo>
                  <a:lnTo>
                    <a:pt x="253" y="143"/>
                  </a:lnTo>
                  <a:lnTo>
                    <a:pt x="258" y="144"/>
                  </a:lnTo>
                  <a:lnTo>
                    <a:pt x="257" y="144"/>
                  </a:lnTo>
                  <a:lnTo>
                    <a:pt x="256" y="146"/>
                  </a:lnTo>
                  <a:lnTo>
                    <a:pt x="258" y="147"/>
                  </a:lnTo>
                  <a:lnTo>
                    <a:pt x="257" y="149"/>
                  </a:lnTo>
                  <a:lnTo>
                    <a:pt x="257" y="151"/>
                  </a:lnTo>
                  <a:lnTo>
                    <a:pt x="260" y="152"/>
                  </a:lnTo>
                  <a:lnTo>
                    <a:pt x="262" y="156"/>
                  </a:lnTo>
                  <a:lnTo>
                    <a:pt x="262" y="157"/>
                  </a:lnTo>
                  <a:lnTo>
                    <a:pt x="263" y="160"/>
                  </a:lnTo>
                  <a:lnTo>
                    <a:pt x="265" y="160"/>
                  </a:lnTo>
                  <a:lnTo>
                    <a:pt x="265" y="164"/>
                  </a:lnTo>
                  <a:lnTo>
                    <a:pt x="265" y="165"/>
                  </a:lnTo>
                  <a:lnTo>
                    <a:pt x="264" y="165"/>
                  </a:lnTo>
                  <a:lnTo>
                    <a:pt x="263" y="167"/>
                  </a:lnTo>
                  <a:lnTo>
                    <a:pt x="261" y="171"/>
                  </a:lnTo>
                  <a:lnTo>
                    <a:pt x="260" y="173"/>
                  </a:lnTo>
                  <a:lnTo>
                    <a:pt x="258" y="175"/>
                  </a:lnTo>
                  <a:lnTo>
                    <a:pt x="255" y="176"/>
                  </a:lnTo>
                  <a:lnTo>
                    <a:pt x="255" y="176"/>
                  </a:lnTo>
                  <a:lnTo>
                    <a:pt x="252" y="175"/>
                  </a:lnTo>
                  <a:lnTo>
                    <a:pt x="249" y="178"/>
                  </a:lnTo>
                  <a:lnTo>
                    <a:pt x="250" y="179"/>
                  </a:lnTo>
                  <a:lnTo>
                    <a:pt x="249" y="179"/>
                  </a:lnTo>
                  <a:lnTo>
                    <a:pt x="249" y="183"/>
                  </a:lnTo>
                  <a:lnTo>
                    <a:pt x="248" y="184"/>
                  </a:lnTo>
                  <a:lnTo>
                    <a:pt x="247" y="184"/>
                  </a:lnTo>
                  <a:lnTo>
                    <a:pt x="247" y="186"/>
                  </a:lnTo>
                  <a:lnTo>
                    <a:pt x="244" y="187"/>
                  </a:lnTo>
                  <a:lnTo>
                    <a:pt x="242" y="188"/>
                  </a:lnTo>
                  <a:lnTo>
                    <a:pt x="243" y="191"/>
                  </a:lnTo>
                  <a:lnTo>
                    <a:pt x="243" y="192"/>
                  </a:lnTo>
                  <a:lnTo>
                    <a:pt x="242" y="194"/>
                  </a:lnTo>
                  <a:lnTo>
                    <a:pt x="241" y="193"/>
                  </a:lnTo>
                  <a:lnTo>
                    <a:pt x="239" y="192"/>
                  </a:lnTo>
                  <a:lnTo>
                    <a:pt x="238" y="192"/>
                  </a:lnTo>
                  <a:lnTo>
                    <a:pt x="233" y="190"/>
                  </a:lnTo>
                  <a:lnTo>
                    <a:pt x="232" y="190"/>
                  </a:lnTo>
                  <a:lnTo>
                    <a:pt x="230" y="190"/>
                  </a:lnTo>
                  <a:lnTo>
                    <a:pt x="230" y="191"/>
                  </a:lnTo>
                  <a:lnTo>
                    <a:pt x="228" y="193"/>
                  </a:lnTo>
                  <a:lnTo>
                    <a:pt x="227" y="195"/>
                  </a:lnTo>
                  <a:lnTo>
                    <a:pt x="225" y="198"/>
                  </a:lnTo>
                  <a:lnTo>
                    <a:pt x="222" y="199"/>
                  </a:lnTo>
                  <a:lnTo>
                    <a:pt x="221" y="201"/>
                  </a:lnTo>
                  <a:lnTo>
                    <a:pt x="220" y="203"/>
                  </a:lnTo>
                  <a:lnTo>
                    <a:pt x="221" y="204"/>
                  </a:lnTo>
                  <a:lnTo>
                    <a:pt x="220" y="206"/>
                  </a:lnTo>
                  <a:lnTo>
                    <a:pt x="219" y="206"/>
                  </a:lnTo>
                  <a:lnTo>
                    <a:pt x="219" y="208"/>
                  </a:lnTo>
                  <a:lnTo>
                    <a:pt x="218" y="207"/>
                  </a:lnTo>
                  <a:lnTo>
                    <a:pt x="214" y="208"/>
                  </a:lnTo>
                  <a:lnTo>
                    <a:pt x="211" y="208"/>
                  </a:lnTo>
                  <a:lnTo>
                    <a:pt x="210" y="208"/>
                  </a:lnTo>
                  <a:lnTo>
                    <a:pt x="209" y="209"/>
                  </a:lnTo>
                  <a:lnTo>
                    <a:pt x="208" y="209"/>
                  </a:lnTo>
                  <a:lnTo>
                    <a:pt x="205" y="208"/>
                  </a:lnTo>
                  <a:lnTo>
                    <a:pt x="205" y="207"/>
                  </a:lnTo>
                  <a:lnTo>
                    <a:pt x="204" y="208"/>
                  </a:lnTo>
                  <a:lnTo>
                    <a:pt x="203" y="209"/>
                  </a:lnTo>
                  <a:lnTo>
                    <a:pt x="202" y="208"/>
                  </a:lnTo>
                  <a:lnTo>
                    <a:pt x="201" y="206"/>
                  </a:lnTo>
                  <a:lnTo>
                    <a:pt x="201" y="209"/>
                  </a:lnTo>
                  <a:lnTo>
                    <a:pt x="199" y="211"/>
                  </a:lnTo>
                  <a:lnTo>
                    <a:pt x="196" y="212"/>
                  </a:lnTo>
                  <a:lnTo>
                    <a:pt x="195" y="214"/>
                  </a:lnTo>
                  <a:lnTo>
                    <a:pt x="192" y="215"/>
                  </a:lnTo>
                  <a:lnTo>
                    <a:pt x="191" y="216"/>
                  </a:lnTo>
                  <a:lnTo>
                    <a:pt x="187" y="217"/>
                  </a:lnTo>
                  <a:lnTo>
                    <a:pt x="186" y="218"/>
                  </a:lnTo>
                  <a:lnTo>
                    <a:pt x="184" y="220"/>
                  </a:lnTo>
                  <a:lnTo>
                    <a:pt x="184" y="220"/>
                  </a:lnTo>
                  <a:lnTo>
                    <a:pt x="183" y="220"/>
                  </a:lnTo>
                  <a:lnTo>
                    <a:pt x="181" y="222"/>
                  </a:lnTo>
                  <a:lnTo>
                    <a:pt x="180" y="223"/>
                  </a:lnTo>
                  <a:lnTo>
                    <a:pt x="175" y="225"/>
                  </a:lnTo>
                  <a:lnTo>
                    <a:pt x="175" y="227"/>
                  </a:lnTo>
                  <a:lnTo>
                    <a:pt x="175" y="226"/>
                  </a:lnTo>
                  <a:lnTo>
                    <a:pt x="173" y="225"/>
                  </a:lnTo>
                  <a:lnTo>
                    <a:pt x="173" y="222"/>
                  </a:lnTo>
                  <a:lnTo>
                    <a:pt x="173" y="222"/>
                  </a:lnTo>
                  <a:lnTo>
                    <a:pt x="172" y="222"/>
                  </a:lnTo>
                  <a:lnTo>
                    <a:pt x="172" y="225"/>
                  </a:lnTo>
                  <a:lnTo>
                    <a:pt x="172" y="225"/>
                  </a:lnTo>
                  <a:lnTo>
                    <a:pt x="171" y="225"/>
                  </a:lnTo>
                  <a:lnTo>
                    <a:pt x="170" y="225"/>
                  </a:lnTo>
                  <a:lnTo>
                    <a:pt x="169" y="225"/>
                  </a:lnTo>
                  <a:lnTo>
                    <a:pt x="167" y="224"/>
                  </a:lnTo>
                  <a:lnTo>
                    <a:pt x="166" y="223"/>
                  </a:lnTo>
                  <a:lnTo>
                    <a:pt x="166" y="222"/>
                  </a:lnTo>
                  <a:lnTo>
                    <a:pt x="167" y="222"/>
                  </a:lnTo>
                  <a:lnTo>
                    <a:pt x="166" y="221"/>
                  </a:lnTo>
                  <a:lnTo>
                    <a:pt x="165" y="219"/>
                  </a:lnTo>
                  <a:lnTo>
                    <a:pt x="165" y="217"/>
                  </a:lnTo>
                  <a:lnTo>
                    <a:pt x="162" y="211"/>
                  </a:lnTo>
                  <a:lnTo>
                    <a:pt x="161" y="209"/>
                  </a:lnTo>
                  <a:lnTo>
                    <a:pt x="159" y="208"/>
                  </a:lnTo>
                  <a:lnTo>
                    <a:pt x="159" y="208"/>
                  </a:lnTo>
                  <a:lnTo>
                    <a:pt x="158" y="206"/>
                  </a:lnTo>
                  <a:lnTo>
                    <a:pt x="156" y="206"/>
                  </a:lnTo>
                  <a:lnTo>
                    <a:pt x="155" y="206"/>
                  </a:lnTo>
                  <a:lnTo>
                    <a:pt x="155" y="207"/>
                  </a:lnTo>
                  <a:lnTo>
                    <a:pt x="154" y="206"/>
                  </a:lnTo>
                  <a:lnTo>
                    <a:pt x="153" y="207"/>
                  </a:lnTo>
                  <a:lnTo>
                    <a:pt x="152" y="206"/>
                  </a:lnTo>
                  <a:lnTo>
                    <a:pt x="153" y="205"/>
                  </a:lnTo>
                  <a:lnTo>
                    <a:pt x="153" y="203"/>
                  </a:lnTo>
                  <a:lnTo>
                    <a:pt x="154" y="203"/>
                  </a:lnTo>
                  <a:lnTo>
                    <a:pt x="153" y="202"/>
                  </a:lnTo>
                  <a:lnTo>
                    <a:pt x="153" y="203"/>
                  </a:lnTo>
                  <a:lnTo>
                    <a:pt x="152" y="203"/>
                  </a:lnTo>
                  <a:lnTo>
                    <a:pt x="151" y="201"/>
                  </a:lnTo>
                  <a:lnTo>
                    <a:pt x="151" y="200"/>
                  </a:lnTo>
                  <a:lnTo>
                    <a:pt x="153" y="198"/>
                  </a:lnTo>
                  <a:lnTo>
                    <a:pt x="154" y="197"/>
                  </a:lnTo>
                  <a:lnTo>
                    <a:pt x="155" y="196"/>
                  </a:lnTo>
                  <a:lnTo>
                    <a:pt x="156" y="196"/>
                  </a:lnTo>
                  <a:lnTo>
                    <a:pt x="156" y="195"/>
                  </a:lnTo>
                  <a:lnTo>
                    <a:pt x="157" y="192"/>
                  </a:lnTo>
                  <a:lnTo>
                    <a:pt x="158" y="192"/>
                  </a:lnTo>
                  <a:lnTo>
                    <a:pt x="154" y="185"/>
                  </a:lnTo>
                  <a:lnTo>
                    <a:pt x="153" y="186"/>
                  </a:lnTo>
                  <a:lnTo>
                    <a:pt x="152" y="186"/>
                  </a:lnTo>
                  <a:lnTo>
                    <a:pt x="151" y="185"/>
                  </a:lnTo>
                  <a:lnTo>
                    <a:pt x="151" y="185"/>
                  </a:lnTo>
                  <a:lnTo>
                    <a:pt x="150" y="185"/>
                  </a:lnTo>
                  <a:lnTo>
                    <a:pt x="149" y="184"/>
                  </a:lnTo>
                  <a:lnTo>
                    <a:pt x="149" y="183"/>
                  </a:lnTo>
                  <a:lnTo>
                    <a:pt x="148" y="183"/>
                  </a:lnTo>
                  <a:lnTo>
                    <a:pt x="148" y="182"/>
                  </a:lnTo>
                  <a:lnTo>
                    <a:pt x="146" y="181"/>
                  </a:lnTo>
                  <a:lnTo>
                    <a:pt x="143" y="181"/>
                  </a:lnTo>
                  <a:lnTo>
                    <a:pt x="142" y="179"/>
                  </a:lnTo>
                  <a:lnTo>
                    <a:pt x="140" y="177"/>
                  </a:lnTo>
                  <a:lnTo>
                    <a:pt x="140" y="177"/>
                  </a:lnTo>
                  <a:lnTo>
                    <a:pt x="140" y="176"/>
                  </a:lnTo>
                  <a:lnTo>
                    <a:pt x="140" y="174"/>
                  </a:lnTo>
                  <a:lnTo>
                    <a:pt x="137" y="174"/>
                  </a:lnTo>
                  <a:lnTo>
                    <a:pt x="138" y="171"/>
                  </a:lnTo>
                  <a:lnTo>
                    <a:pt x="137" y="171"/>
                  </a:lnTo>
                  <a:lnTo>
                    <a:pt x="136" y="169"/>
                  </a:lnTo>
                  <a:lnTo>
                    <a:pt x="136" y="167"/>
                  </a:lnTo>
                  <a:lnTo>
                    <a:pt x="134" y="165"/>
                  </a:lnTo>
                  <a:lnTo>
                    <a:pt x="132" y="167"/>
                  </a:lnTo>
                  <a:lnTo>
                    <a:pt x="130" y="166"/>
                  </a:lnTo>
                  <a:lnTo>
                    <a:pt x="129" y="165"/>
                  </a:lnTo>
                  <a:lnTo>
                    <a:pt x="127" y="165"/>
                  </a:lnTo>
                  <a:lnTo>
                    <a:pt x="126" y="164"/>
                  </a:lnTo>
                  <a:lnTo>
                    <a:pt x="125" y="165"/>
                  </a:lnTo>
                  <a:lnTo>
                    <a:pt x="123" y="163"/>
                  </a:lnTo>
                  <a:lnTo>
                    <a:pt x="123" y="163"/>
                  </a:lnTo>
                  <a:lnTo>
                    <a:pt x="121" y="162"/>
                  </a:lnTo>
                  <a:lnTo>
                    <a:pt x="120" y="163"/>
                  </a:lnTo>
                  <a:lnTo>
                    <a:pt x="119" y="161"/>
                  </a:lnTo>
                  <a:lnTo>
                    <a:pt x="120" y="160"/>
                  </a:lnTo>
                  <a:lnTo>
                    <a:pt x="119" y="160"/>
                  </a:lnTo>
                  <a:lnTo>
                    <a:pt x="118" y="159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115" y="160"/>
                  </a:lnTo>
                  <a:lnTo>
                    <a:pt x="112" y="161"/>
                  </a:lnTo>
                  <a:lnTo>
                    <a:pt x="112" y="163"/>
                  </a:lnTo>
                  <a:lnTo>
                    <a:pt x="113" y="163"/>
                  </a:lnTo>
                  <a:lnTo>
                    <a:pt x="113" y="164"/>
                  </a:lnTo>
                  <a:lnTo>
                    <a:pt x="113" y="166"/>
                  </a:lnTo>
                  <a:lnTo>
                    <a:pt x="113" y="168"/>
                  </a:lnTo>
                  <a:lnTo>
                    <a:pt x="114" y="169"/>
                  </a:lnTo>
                  <a:lnTo>
                    <a:pt x="114" y="171"/>
                  </a:lnTo>
                  <a:lnTo>
                    <a:pt x="114" y="171"/>
                  </a:lnTo>
                  <a:lnTo>
                    <a:pt x="115" y="174"/>
                  </a:lnTo>
                  <a:lnTo>
                    <a:pt x="115" y="174"/>
                  </a:lnTo>
                  <a:lnTo>
                    <a:pt x="115" y="175"/>
                  </a:lnTo>
                  <a:lnTo>
                    <a:pt x="116" y="176"/>
                  </a:lnTo>
                  <a:lnTo>
                    <a:pt x="116" y="177"/>
                  </a:lnTo>
                  <a:lnTo>
                    <a:pt x="117" y="181"/>
                  </a:lnTo>
                  <a:lnTo>
                    <a:pt x="115" y="182"/>
                  </a:lnTo>
                  <a:lnTo>
                    <a:pt x="115" y="184"/>
                  </a:lnTo>
                  <a:lnTo>
                    <a:pt x="114" y="182"/>
                  </a:lnTo>
                  <a:lnTo>
                    <a:pt x="113" y="182"/>
                  </a:lnTo>
                  <a:lnTo>
                    <a:pt x="113" y="183"/>
                  </a:lnTo>
                  <a:lnTo>
                    <a:pt x="114" y="184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1" y="184"/>
                  </a:lnTo>
                  <a:lnTo>
                    <a:pt x="109" y="187"/>
                  </a:lnTo>
                  <a:lnTo>
                    <a:pt x="106" y="187"/>
                  </a:lnTo>
                  <a:lnTo>
                    <a:pt x="105" y="185"/>
                  </a:lnTo>
                  <a:lnTo>
                    <a:pt x="105" y="184"/>
                  </a:lnTo>
                  <a:lnTo>
                    <a:pt x="104" y="184"/>
                  </a:lnTo>
                  <a:lnTo>
                    <a:pt x="101" y="183"/>
                  </a:lnTo>
                  <a:lnTo>
                    <a:pt x="99" y="182"/>
                  </a:lnTo>
                  <a:lnTo>
                    <a:pt x="96" y="182"/>
                  </a:lnTo>
                  <a:lnTo>
                    <a:pt x="95" y="182"/>
                  </a:lnTo>
                  <a:lnTo>
                    <a:pt x="94" y="179"/>
                  </a:lnTo>
                  <a:lnTo>
                    <a:pt x="93" y="180"/>
                  </a:lnTo>
                  <a:lnTo>
                    <a:pt x="92" y="180"/>
                  </a:lnTo>
                  <a:lnTo>
                    <a:pt x="91" y="181"/>
                  </a:lnTo>
                  <a:lnTo>
                    <a:pt x="90" y="179"/>
                  </a:lnTo>
                  <a:lnTo>
                    <a:pt x="88" y="177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2" name="Freeform 7"/>
            <p:cNvSpPr>
              <a:spLocks/>
            </p:cNvSpPr>
            <p:nvPr/>
          </p:nvSpPr>
          <p:spPr bwMode="auto">
            <a:xfrm>
              <a:off x="1567014" y="181414"/>
              <a:ext cx="1337641" cy="537016"/>
            </a:xfrm>
            <a:custGeom>
              <a:avLst/>
              <a:gdLst>
                <a:gd name="T0" fmla="*/ 342 w 483"/>
                <a:gd name="T1" fmla="*/ 178 h 194"/>
                <a:gd name="T2" fmla="*/ 326 w 483"/>
                <a:gd name="T3" fmla="*/ 193 h 194"/>
                <a:gd name="T4" fmla="*/ 296 w 483"/>
                <a:gd name="T5" fmla="*/ 185 h 194"/>
                <a:gd name="T6" fmla="*/ 288 w 483"/>
                <a:gd name="T7" fmla="*/ 164 h 194"/>
                <a:gd name="T8" fmla="*/ 275 w 483"/>
                <a:gd name="T9" fmla="*/ 157 h 194"/>
                <a:gd name="T10" fmla="*/ 265 w 483"/>
                <a:gd name="T11" fmla="*/ 170 h 194"/>
                <a:gd name="T12" fmla="*/ 255 w 483"/>
                <a:gd name="T13" fmla="*/ 176 h 194"/>
                <a:gd name="T14" fmla="*/ 246 w 483"/>
                <a:gd name="T15" fmla="*/ 164 h 194"/>
                <a:gd name="T16" fmla="*/ 229 w 483"/>
                <a:gd name="T17" fmla="*/ 158 h 194"/>
                <a:gd name="T18" fmla="*/ 207 w 483"/>
                <a:gd name="T19" fmla="*/ 150 h 194"/>
                <a:gd name="T20" fmla="*/ 193 w 483"/>
                <a:gd name="T21" fmla="*/ 136 h 194"/>
                <a:gd name="T22" fmla="*/ 176 w 483"/>
                <a:gd name="T23" fmla="*/ 130 h 194"/>
                <a:gd name="T24" fmla="*/ 164 w 483"/>
                <a:gd name="T25" fmla="*/ 124 h 194"/>
                <a:gd name="T26" fmla="*/ 161 w 483"/>
                <a:gd name="T27" fmla="*/ 130 h 194"/>
                <a:gd name="T28" fmla="*/ 142 w 483"/>
                <a:gd name="T29" fmla="*/ 131 h 194"/>
                <a:gd name="T30" fmla="*/ 115 w 483"/>
                <a:gd name="T31" fmla="*/ 120 h 194"/>
                <a:gd name="T32" fmla="*/ 108 w 483"/>
                <a:gd name="T33" fmla="*/ 124 h 194"/>
                <a:gd name="T34" fmla="*/ 98 w 483"/>
                <a:gd name="T35" fmla="*/ 119 h 194"/>
                <a:gd name="T36" fmla="*/ 79 w 483"/>
                <a:gd name="T37" fmla="*/ 127 h 194"/>
                <a:gd name="T38" fmla="*/ 77 w 483"/>
                <a:gd name="T39" fmla="*/ 143 h 194"/>
                <a:gd name="T40" fmla="*/ 52 w 483"/>
                <a:gd name="T41" fmla="*/ 143 h 194"/>
                <a:gd name="T42" fmla="*/ 29 w 483"/>
                <a:gd name="T43" fmla="*/ 135 h 194"/>
                <a:gd name="T44" fmla="*/ 14 w 483"/>
                <a:gd name="T45" fmla="*/ 111 h 194"/>
                <a:gd name="T46" fmla="*/ 27 w 483"/>
                <a:gd name="T47" fmla="*/ 92 h 194"/>
                <a:gd name="T48" fmla="*/ 16 w 483"/>
                <a:gd name="T49" fmla="*/ 83 h 194"/>
                <a:gd name="T50" fmla="*/ 5 w 483"/>
                <a:gd name="T51" fmla="*/ 74 h 194"/>
                <a:gd name="T52" fmla="*/ 8 w 483"/>
                <a:gd name="T53" fmla="*/ 49 h 194"/>
                <a:gd name="T54" fmla="*/ 37 w 483"/>
                <a:gd name="T55" fmla="*/ 66 h 194"/>
                <a:gd name="T56" fmla="*/ 50 w 483"/>
                <a:gd name="T57" fmla="*/ 33 h 194"/>
                <a:gd name="T58" fmla="*/ 61 w 483"/>
                <a:gd name="T59" fmla="*/ 23 h 194"/>
                <a:gd name="T60" fmla="*/ 80 w 483"/>
                <a:gd name="T61" fmla="*/ 22 h 194"/>
                <a:gd name="T62" fmla="*/ 90 w 483"/>
                <a:gd name="T63" fmla="*/ 8 h 194"/>
                <a:gd name="T64" fmla="*/ 104 w 483"/>
                <a:gd name="T65" fmla="*/ 10 h 194"/>
                <a:gd name="T66" fmla="*/ 118 w 483"/>
                <a:gd name="T67" fmla="*/ 9 h 194"/>
                <a:gd name="T68" fmla="*/ 137 w 483"/>
                <a:gd name="T69" fmla="*/ 8 h 194"/>
                <a:gd name="T70" fmla="*/ 158 w 483"/>
                <a:gd name="T71" fmla="*/ 8 h 194"/>
                <a:gd name="T72" fmla="*/ 167 w 483"/>
                <a:gd name="T73" fmla="*/ 21 h 194"/>
                <a:gd name="T74" fmla="*/ 171 w 483"/>
                <a:gd name="T75" fmla="*/ 27 h 194"/>
                <a:gd name="T76" fmla="*/ 184 w 483"/>
                <a:gd name="T77" fmla="*/ 36 h 194"/>
                <a:gd name="T78" fmla="*/ 203 w 483"/>
                <a:gd name="T79" fmla="*/ 36 h 194"/>
                <a:gd name="T80" fmla="*/ 219 w 483"/>
                <a:gd name="T81" fmla="*/ 27 h 194"/>
                <a:gd name="T82" fmla="*/ 215 w 483"/>
                <a:gd name="T83" fmla="*/ 10 h 194"/>
                <a:gd name="T84" fmla="*/ 238 w 483"/>
                <a:gd name="T85" fmla="*/ 15 h 194"/>
                <a:gd name="T86" fmla="*/ 261 w 483"/>
                <a:gd name="T87" fmla="*/ 5 h 194"/>
                <a:gd name="T88" fmla="*/ 285 w 483"/>
                <a:gd name="T89" fmla="*/ 15 h 194"/>
                <a:gd name="T90" fmla="*/ 312 w 483"/>
                <a:gd name="T91" fmla="*/ 11 h 194"/>
                <a:gd name="T92" fmla="*/ 335 w 483"/>
                <a:gd name="T93" fmla="*/ 18 h 194"/>
                <a:gd name="T94" fmla="*/ 346 w 483"/>
                <a:gd name="T95" fmla="*/ 30 h 194"/>
                <a:gd name="T96" fmla="*/ 367 w 483"/>
                <a:gd name="T97" fmla="*/ 35 h 194"/>
                <a:gd name="T98" fmla="*/ 381 w 483"/>
                <a:gd name="T99" fmla="*/ 48 h 194"/>
                <a:gd name="T100" fmla="*/ 388 w 483"/>
                <a:gd name="T101" fmla="*/ 70 h 194"/>
                <a:gd name="T102" fmla="*/ 416 w 483"/>
                <a:gd name="T103" fmla="*/ 85 h 194"/>
                <a:gd name="T104" fmla="*/ 433 w 483"/>
                <a:gd name="T105" fmla="*/ 95 h 194"/>
                <a:gd name="T106" fmla="*/ 458 w 483"/>
                <a:gd name="T107" fmla="*/ 107 h 194"/>
                <a:gd name="T108" fmla="*/ 481 w 483"/>
                <a:gd name="T109" fmla="*/ 114 h 194"/>
                <a:gd name="T110" fmla="*/ 464 w 483"/>
                <a:gd name="T111" fmla="*/ 142 h 194"/>
                <a:gd name="T112" fmla="*/ 447 w 483"/>
                <a:gd name="T113" fmla="*/ 170 h 194"/>
                <a:gd name="T114" fmla="*/ 425 w 483"/>
                <a:gd name="T115" fmla="*/ 163 h 194"/>
                <a:gd name="T116" fmla="*/ 408 w 483"/>
                <a:gd name="T117" fmla="*/ 159 h 194"/>
                <a:gd name="T118" fmla="*/ 383 w 483"/>
                <a:gd name="T119" fmla="*/ 176 h 194"/>
                <a:gd name="T120" fmla="*/ 362 w 483"/>
                <a:gd name="T121" fmla="*/ 16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3" h="194">
                  <a:moveTo>
                    <a:pt x="341" y="159"/>
                  </a:moveTo>
                  <a:lnTo>
                    <a:pt x="340" y="160"/>
                  </a:lnTo>
                  <a:lnTo>
                    <a:pt x="341" y="162"/>
                  </a:lnTo>
                  <a:lnTo>
                    <a:pt x="340" y="162"/>
                  </a:lnTo>
                  <a:lnTo>
                    <a:pt x="340" y="163"/>
                  </a:lnTo>
                  <a:lnTo>
                    <a:pt x="340" y="164"/>
                  </a:lnTo>
                  <a:lnTo>
                    <a:pt x="341" y="165"/>
                  </a:lnTo>
                  <a:lnTo>
                    <a:pt x="342" y="166"/>
                  </a:lnTo>
                  <a:lnTo>
                    <a:pt x="342" y="168"/>
                  </a:lnTo>
                  <a:lnTo>
                    <a:pt x="340" y="168"/>
                  </a:lnTo>
                  <a:lnTo>
                    <a:pt x="340" y="169"/>
                  </a:lnTo>
                  <a:lnTo>
                    <a:pt x="341" y="172"/>
                  </a:lnTo>
                  <a:lnTo>
                    <a:pt x="342" y="173"/>
                  </a:lnTo>
                  <a:lnTo>
                    <a:pt x="342" y="175"/>
                  </a:lnTo>
                  <a:lnTo>
                    <a:pt x="342" y="176"/>
                  </a:lnTo>
                  <a:lnTo>
                    <a:pt x="342" y="178"/>
                  </a:lnTo>
                  <a:lnTo>
                    <a:pt x="341" y="179"/>
                  </a:lnTo>
                  <a:lnTo>
                    <a:pt x="343" y="182"/>
                  </a:lnTo>
                  <a:lnTo>
                    <a:pt x="343" y="184"/>
                  </a:lnTo>
                  <a:lnTo>
                    <a:pt x="342" y="186"/>
                  </a:lnTo>
                  <a:lnTo>
                    <a:pt x="342" y="187"/>
                  </a:lnTo>
                  <a:lnTo>
                    <a:pt x="341" y="187"/>
                  </a:lnTo>
                  <a:lnTo>
                    <a:pt x="339" y="188"/>
                  </a:lnTo>
                  <a:lnTo>
                    <a:pt x="336" y="188"/>
                  </a:lnTo>
                  <a:lnTo>
                    <a:pt x="334" y="189"/>
                  </a:lnTo>
                  <a:lnTo>
                    <a:pt x="334" y="189"/>
                  </a:lnTo>
                  <a:lnTo>
                    <a:pt x="335" y="189"/>
                  </a:lnTo>
                  <a:lnTo>
                    <a:pt x="334" y="192"/>
                  </a:lnTo>
                  <a:lnTo>
                    <a:pt x="330" y="191"/>
                  </a:lnTo>
                  <a:lnTo>
                    <a:pt x="329" y="192"/>
                  </a:lnTo>
                  <a:lnTo>
                    <a:pt x="327" y="192"/>
                  </a:lnTo>
                  <a:lnTo>
                    <a:pt x="326" y="193"/>
                  </a:lnTo>
                  <a:lnTo>
                    <a:pt x="323" y="193"/>
                  </a:lnTo>
                  <a:lnTo>
                    <a:pt x="321" y="194"/>
                  </a:lnTo>
                  <a:lnTo>
                    <a:pt x="321" y="194"/>
                  </a:lnTo>
                  <a:lnTo>
                    <a:pt x="318" y="190"/>
                  </a:lnTo>
                  <a:lnTo>
                    <a:pt x="317" y="189"/>
                  </a:lnTo>
                  <a:lnTo>
                    <a:pt x="315" y="189"/>
                  </a:lnTo>
                  <a:lnTo>
                    <a:pt x="314" y="189"/>
                  </a:lnTo>
                  <a:lnTo>
                    <a:pt x="309" y="191"/>
                  </a:lnTo>
                  <a:lnTo>
                    <a:pt x="305" y="189"/>
                  </a:lnTo>
                  <a:lnTo>
                    <a:pt x="304" y="189"/>
                  </a:lnTo>
                  <a:lnTo>
                    <a:pt x="302" y="187"/>
                  </a:lnTo>
                  <a:lnTo>
                    <a:pt x="301" y="186"/>
                  </a:lnTo>
                  <a:lnTo>
                    <a:pt x="300" y="185"/>
                  </a:lnTo>
                  <a:lnTo>
                    <a:pt x="299" y="185"/>
                  </a:lnTo>
                  <a:lnTo>
                    <a:pt x="298" y="185"/>
                  </a:lnTo>
                  <a:lnTo>
                    <a:pt x="296" y="185"/>
                  </a:lnTo>
                  <a:lnTo>
                    <a:pt x="296" y="184"/>
                  </a:lnTo>
                  <a:lnTo>
                    <a:pt x="295" y="182"/>
                  </a:lnTo>
                  <a:lnTo>
                    <a:pt x="293" y="181"/>
                  </a:lnTo>
                  <a:lnTo>
                    <a:pt x="293" y="181"/>
                  </a:lnTo>
                  <a:lnTo>
                    <a:pt x="293" y="179"/>
                  </a:lnTo>
                  <a:lnTo>
                    <a:pt x="293" y="178"/>
                  </a:lnTo>
                  <a:lnTo>
                    <a:pt x="293" y="176"/>
                  </a:lnTo>
                  <a:lnTo>
                    <a:pt x="292" y="174"/>
                  </a:lnTo>
                  <a:lnTo>
                    <a:pt x="291" y="173"/>
                  </a:lnTo>
                  <a:lnTo>
                    <a:pt x="290" y="173"/>
                  </a:lnTo>
                  <a:lnTo>
                    <a:pt x="288" y="171"/>
                  </a:lnTo>
                  <a:lnTo>
                    <a:pt x="288" y="170"/>
                  </a:lnTo>
                  <a:lnTo>
                    <a:pt x="288" y="169"/>
                  </a:lnTo>
                  <a:lnTo>
                    <a:pt x="288" y="166"/>
                  </a:lnTo>
                  <a:lnTo>
                    <a:pt x="289" y="166"/>
                  </a:lnTo>
                  <a:lnTo>
                    <a:pt x="288" y="164"/>
                  </a:lnTo>
                  <a:lnTo>
                    <a:pt x="286" y="164"/>
                  </a:lnTo>
                  <a:lnTo>
                    <a:pt x="286" y="162"/>
                  </a:lnTo>
                  <a:lnTo>
                    <a:pt x="286" y="160"/>
                  </a:lnTo>
                  <a:lnTo>
                    <a:pt x="285" y="160"/>
                  </a:lnTo>
                  <a:lnTo>
                    <a:pt x="284" y="160"/>
                  </a:lnTo>
                  <a:lnTo>
                    <a:pt x="282" y="160"/>
                  </a:lnTo>
                  <a:lnTo>
                    <a:pt x="282" y="162"/>
                  </a:lnTo>
                  <a:lnTo>
                    <a:pt x="279" y="162"/>
                  </a:lnTo>
                  <a:lnTo>
                    <a:pt x="278" y="162"/>
                  </a:lnTo>
                  <a:lnTo>
                    <a:pt x="278" y="162"/>
                  </a:lnTo>
                  <a:lnTo>
                    <a:pt x="277" y="162"/>
                  </a:lnTo>
                  <a:lnTo>
                    <a:pt x="277" y="162"/>
                  </a:lnTo>
                  <a:lnTo>
                    <a:pt x="276" y="162"/>
                  </a:lnTo>
                  <a:lnTo>
                    <a:pt x="276" y="161"/>
                  </a:lnTo>
                  <a:lnTo>
                    <a:pt x="275" y="160"/>
                  </a:lnTo>
                  <a:lnTo>
                    <a:pt x="275" y="157"/>
                  </a:lnTo>
                  <a:lnTo>
                    <a:pt x="274" y="156"/>
                  </a:lnTo>
                  <a:lnTo>
                    <a:pt x="274" y="159"/>
                  </a:lnTo>
                  <a:lnTo>
                    <a:pt x="274" y="160"/>
                  </a:lnTo>
                  <a:lnTo>
                    <a:pt x="273" y="162"/>
                  </a:lnTo>
                  <a:lnTo>
                    <a:pt x="272" y="160"/>
                  </a:lnTo>
                  <a:lnTo>
                    <a:pt x="271" y="160"/>
                  </a:lnTo>
                  <a:lnTo>
                    <a:pt x="270" y="159"/>
                  </a:lnTo>
                  <a:lnTo>
                    <a:pt x="267" y="159"/>
                  </a:lnTo>
                  <a:lnTo>
                    <a:pt x="267" y="160"/>
                  </a:lnTo>
                  <a:lnTo>
                    <a:pt x="266" y="160"/>
                  </a:lnTo>
                  <a:lnTo>
                    <a:pt x="268" y="163"/>
                  </a:lnTo>
                  <a:lnTo>
                    <a:pt x="268" y="165"/>
                  </a:lnTo>
                  <a:lnTo>
                    <a:pt x="266" y="168"/>
                  </a:lnTo>
                  <a:lnTo>
                    <a:pt x="266" y="169"/>
                  </a:lnTo>
                  <a:lnTo>
                    <a:pt x="265" y="170"/>
                  </a:lnTo>
                  <a:lnTo>
                    <a:pt x="265" y="170"/>
                  </a:lnTo>
                  <a:lnTo>
                    <a:pt x="264" y="171"/>
                  </a:lnTo>
                  <a:lnTo>
                    <a:pt x="263" y="171"/>
                  </a:lnTo>
                  <a:lnTo>
                    <a:pt x="263" y="171"/>
                  </a:lnTo>
                  <a:lnTo>
                    <a:pt x="259" y="170"/>
                  </a:lnTo>
                  <a:lnTo>
                    <a:pt x="259" y="171"/>
                  </a:lnTo>
                  <a:lnTo>
                    <a:pt x="258" y="172"/>
                  </a:lnTo>
                  <a:lnTo>
                    <a:pt x="257" y="172"/>
                  </a:lnTo>
                  <a:lnTo>
                    <a:pt x="256" y="171"/>
                  </a:lnTo>
                  <a:lnTo>
                    <a:pt x="255" y="171"/>
                  </a:lnTo>
                  <a:lnTo>
                    <a:pt x="253" y="173"/>
                  </a:lnTo>
                  <a:lnTo>
                    <a:pt x="253" y="174"/>
                  </a:lnTo>
                  <a:lnTo>
                    <a:pt x="253" y="176"/>
                  </a:lnTo>
                  <a:lnTo>
                    <a:pt x="254" y="176"/>
                  </a:lnTo>
                  <a:lnTo>
                    <a:pt x="253" y="176"/>
                  </a:lnTo>
                  <a:lnTo>
                    <a:pt x="253" y="176"/>
                  </a:lnTo>
                  <a:lnTo>
                    <a:pt x="255" y="176"/>
                  </a:lnTo>
                  <a:lnTo>
                    <a:pt x="255" y="177"/>
                  </a:lnTo>
                  <a:lnTo>
                    <a:pt x="252" y="177"/>
                  </a:lnTo>
                  <a:lnTo>
                    <a:pt x="249" y="178"/>
                  </a:lnTo>
                  <a:lnTo>
                    <a:pt x="248" y="178"/>
                  </a:lnTo>
                  <a:lnTo>
                    <a:pt x="247" y="178"/>
                  </a:lnTo>
                  <a:lnTo>
                    <a:pt x="247" y="176"/>
                  </a:lnTo>
                  <a:lnTo>
                    <a:pt x="245" y="176"/>
                  </a:lnTo>
                  <a:lnTo>
                    <a:pt x="244" y="174"/>
                  </a:lnTo>
                  <a:lnTo>
                    <a:pt x="242" y="173"/>
                  </a:lnTo>
                  <a:lnTo>
                    <a:pt x="243" y="171"/>
                  </a:lnTo>
                  <a:lnTo>
                    <a:pt x="243" y="170"/>
                  </a:lnTo>
                  <a:lnTo>
                    <a:pt x="242" y="170"/>
                  </a:lnTo>
                  <a:lnTo>
                    <a:pt x="242" y="168"/>
                  </a:lnTo>
                  <a:lnTo>
                    <a:pt x="243" y="167"/>
                  </a:lnTo>
                  <a:lnTo>
                    <a:pt x="246" y="165"/>
                  </a:lnTo>
                  <a:lnTo>
                    <a:pt x="246" y="164"/>
                  </a:lnTo>
                  <a:lnTo>
                    <a:pt x="246" y="164"/>
                  </a:lnTo>
                  <a:lnTo>
                    <a:pt x="246" y="162"/>
                  </a:lnTo>
                  <a:lnTo>
                    <a:pt x="246" y="162"/>
                  </a:lnTo>
                  <a:lnTo>
                    <a:pt x="245" y="161"/>
                  </a:lnTo>
                  <a:lnTo>
                    <a:pt x="244" y="162"/>
                  </a:lnTo>
                  <a:lnTo>
                    <a:pt x="244" y="162"/>
                  </a:lnTo>
                  <a:lnTo>
                    <a:pt x="243" y="162"/>
                  </a:lnTo>
                  <a:lnTo>
                    <a:pt x="241" y="162"/>
                  </a:lnTo>
                  <a:lnTo>
                    <a:pt x="241" y="160"/>
                  </a:lnTo>
                  <a:lnTo>
                    <a:pt x="241" y="160"/>
                  </a:lnTo>
                  <a:lnTo>
                    <a:pt x="239" y="159"/>
                  </a:lnTo>
                  <a:lnTo>
                    <a:pt x="239" y="161"/>
                  </a:lnTo>
                  <a:lnTo>
                    <a:pt x="238" y="160"/>
                  </a:lnTo>
                  <a:lnTo>
                    <a:pt x="234" y="157"/>
                  </a:lnTo>
                  <a:lnTo>
                    <a:pt x="231" y="161"/>
                  </a:lnTo>
                  <a:lnTo>
                    <a:pt x="229" y="158"/>
                  </a:lnTo>
                  <a:lnTo>
                    <a:pt x="228" y="155"/>
                  </a:lnTo>
                  <a:lnTo>
                    <a:pt x="227" y="155"/>
                  </a:lnTo>
                  <a:lnTo>
                    <a:pt x="227" y="154"/>
                  </a:lnTo>
                  <a:lnTo>
                    <a:pt x="224" y="152"/>
                  </a:lnTo>
                  <a:lnTo>
                    <a:pt x="222" y="152"/>
                  </a:lnTo>
                  <a:lnTo>
                    <a:pt x="221" y="153"/>
                  </a:lnTo>
                  <a:lnTo>
                    <a:pt x="220" y="154"/>
                  </a:lnTo>
                  <a:lnTo>
                    <a:pt x="219" y="153"/>
                  </a:lnTo>
                  <a:lnTo>
                    <a:pt x="217" y="154"/>
                  </a:lnTo>
                  <a:lnTo>
                    <a:pt x="215" y="152"/>
                  </a:lnTo>
                  <a:lnTo>
                    <a:pt x="213" y="153"/>
                  </a:lnTo>
                  <a:lnTo>
                    <a:pt x="212" y="152"/>
                  </a:lnTo>
                  <a:lnTo>
                    <a:pt x="211" y="151"/>
                  </a:lnTo>
                  <a:lnTo>
                    <a:pt x="210" y="150"/>
                  </a:lnTo>
                  <a:lnTo>
                    <a:pt x="208" y="151"/>
                  </a:lnTo>
                  <a:lnTo>
                    <a:pt x="207" y="150"/>
                  </a:lnTo>
                  <a:lnTo>
                    <a:pt x="205" y="151"/>
                  </a:lnTo>
                  <a:lnTo>
                    <a:pt x="203" y="150"/>
                  </a:lnTo>
                  <a:lnTo>
                    <a:pt x="203" y="149"/>
                  </a:lnTo>
                  <a:lnTo>
                    <a:pt x="203" y="149"/>
                  </a:lnTo>
                  <a:lnTo>
                    <a:pt x="202" y="147"/>
                  </a:lnTo>
                  <a:lnTo>
                    <a:pt x="202" y="145"/>
                  </a:lnTo>
                  <a:lnTo>
                    <a:pt x="200" y="144"/>
                  </a:lnTo>
                  <a:lnTo>
                    <a:pt x="200" y="143"/>
                  </a:lnTo>
                  <a:lnTo>
                    <a:pt x="197" y="141"/>
                  </a:lnTo>
                  <a:lnTo>
                    <a:pt x="198" y="138"/>
                  </a:lnTo>
                  <a:lnTo>
                    <a:pt x="197" y="136"/>
                  </a:lnTo>
                  <a:lnTo>
                    <a:pt x="197" y="135"/>
                  </a:lnTo>
                  <a:lnTo>
                    <a:pt x="197" y="135"/>
                  </a:lnTo>
                  <a:lnTo>
                    <a:pt x="195" y="135"/>
                  </a:lnTo>
                  <a:lnTo>
                    <a:pt x="194" y="135"/>
                  </a:lnTo>
                  <a:lnTo>
                    <a:pt x="193" y="136"/>
                  </a:lnTo>
                  <a:lnTo>
                    <a:pt x="192" y="135"/>
                  </a:lnTo>
                  <a:lnTo>
                    <a:pt x="192" y="137"/>
                  </a:lnTo>
                  <a:lnTo>
                    <a:pt x="190" y="138"/>
                  </a:lnTo>
                  <a:lnTo>
                    <a:pt x="189" y="137"/>
                  </a:lnTo>
                  <a:lnTo>
                    <a:pt x="189" y="137"/>
                  </a:lnTo>
                  <a:lnTo>
                    <a:pt x="188" y="135"/>
                  </a:lnTo>
                  <a:lnTo>
                    <a:pt x="186" y="134"/>
                  </a:lnTo>
                  <a:lnTo>
                    <a:pt x="185" y="133"/>
                  </a:lnTo>
                  <a:lnTo>
                    <a:pt x="183" y="133"/>
                  </a:lnTo>
                  <a:lnTo>
                    <a:pt x="182" y="133"/>
                  </a:lnTo>
                  <a:lnTo>
                    <a:pt x="181" y="133"/>
                  </a:lnTo>
                  <a:lnTo>
                    <a:pt x="181" y="132"/>
                  </a:lnTo>
                  <a:lnTo>
                    <a:pt x="180" y="132"/>
                  </a:lnTo>
                  <a:lnTo>
                    <a:pt x="178" y="130"/>
                  </a:lnTo>
                  <a:lnTo>
                    <a:pt x="177" y="130"/>
                  </a:lnTo>
                  <a:lnTo>
                    <a:pt x="176" y="130"/>
                  </a:lnTo>
                  <a:lnTo>
                    <a:pt x="173" y="130"/>
                  </a:lnTo>
                  <a:lnTo>
                    <a:pt x="172" y="131"/>
                  </a:lnTo>
                  <a:lnTo>
                    <a:pt x="171" y="131"/>
                  </a:lnTo>
                  <a:lnTo>
                    <a:pt x="172" y="130"/>
                  </a:lnTo>
                  <a:lnTo>
                    <a:pt x="172" y="130"/>
                  </a:lnTo>
                  <a:lnTo>
                    <a:pt x="169" y="130"/>
                  </a:lnTo>
                  <a:lnTo>
                    <a:pt x="168" y="128"/>
                  </a:lnTo>
                  <a:lnTo>
                    <a:pt x="167" y="128"/>
                  </a:lnTo>
                  <a:lnTo>
                    <a:pt x="167" y="127"/>
                  </a:lnTo>
                  <a:lnTo>
                    <a:pt x="170" y="126"/>
                  </a:lnTo>
                  <a:lnTo>
                    <a:pt x="170" y="125"/>
                  </a:lnTo>
                  <a:lnTo>
                    <a:pt x="172" y="125"/>
                  </a:lnTo>
                  <a:lnTo>
                    <a:pt x="170" y="125"/>
                  </a:lnTo>
                  <a:lnTo>
                    <a:pt x="169" y="126"/>
                  </a:lnTo>
                  <a:lnTo>
                    <a:pt x="168" y="126"/>
                  </a:lnTo>
                  <a:lnTo>
                    <a:pt x="164" y="124"/>
                  </a:lnTo>
                  <a:lnTo>
                    <a:pt x="164" y="124"/>
                  </a:lnTo>
                  <a:lnTo>
                    <a:pt x="162" y="122"/>
                  </a:lnTo>
                  <a:lnTo>
                    <a:pt x="163" y="122"/>
                  </a:lnTo>
                  <a:lnTo>
                    <a:pt x="160" y="122"/>
                  </a:lnTo>
                  <a:lnTo>
                    <a:pt x="160" y="124"/>
                  </a:lnTo>
                  <a:lnTo>
                    <a:pt x="160" y="122"/>
                  </a:lnTo>
                  <a:lnTo>
                    <a:pt x="159" y="121"/>
                  </a:lnTo>
                  <a:lnTo>
                    <a:pt x="158" y="122"/>
                  </a:lnTo>
                  <a:lnTo>
                    <a:pt x="159" y="122"/>
                  </a:lnTo>
                  <a:lnTo>
                    <a:pt x="159" y="122"/>
                  </a:lnTo>
                  <a:lnTo>
                    <a:pt x="159" y="123"/>
                  </a:lnTo>
                  <a:lnTo>
                    <a:pt x="159" y="124"/>
                  </a:lnTo>
                  <a:lnTo>
                    <a:pt x="159" y="125"/>
                  </a:lnTo>
                  <a:lnTo>
                    <a:pt x="159" y="127"/>
                  </a:lnTo>
                  <a:lnTo>
                    <a:pt x="159" y="128"/>
                  </a:lnTo>
                  <a:lnTo>
                    <a:pt x="161" y="130"/>
                  </a:lnTo>
                  <a:lnTo>
                    <a:pt x="158" y="131"/>
                  </a:lnTo>
                  <a:lnTo>
                    <a:pt x="157" y="130"/>
                  </a:lnTo>
                  <a:lnTo>
                    <a:pt x="156" y="130"/>
                  </a:lnTo>
                  <a:lnTo>
                    <a:pt x="156" y="127"/>
                  </a:lnTo>
                  <a:lnTo>
                    <a:pt x="154" y="128"/>
                  </a:lnTo>
                  <a:lnTo>
                    <a:pt x="153" y="130"/>
                  </a:lnTo>
                  <a:lnTo>
                    <a:pt x="152" y="131"/>
                  </a:lnTo>
                  <a:lnTo>
                    <a:pt x="150" y="127"/>
                  </a:lnTo>
                  <a:lnTo>
                    <a:pt x="149" y="126"/>
                  </a:lnTo>
                  <a:lnTo>
                    <a:pt x="148" y="127"/>
                  </a:lnTo>
                  <a:lnTo>
                    <a:pt x="146" y="127"/>
                  </a:lnTo>
                  <a:lnTo>
                    <a:pt x="145" y="127"/>
                  </a:lnTo>
                  <a:lnTo>
                    <a:pt x="144" y="127"/>
                  </a:lnTo>
                  <a:lnTo>
                    <a:pt x="143" y="128"/>
                  </a:lnTo>
                  <a:lnTo>
                    <a:pt x="142" y="128"/>
                  </a:lnTo>
                  <a:lnTo>
                    <a:pt x="142" y="131"/>
                  </a:lnTo>
                  <a:lnTo>
                    <a:pt x="141" y="133"/>
                  </a:lnTo>
                  <a:lnTo>
                    <a:pt x="140" y="133"/>
                  </a:lnTo>
                  <a:lnTo>
                    <a:pt x="138" y="134"/>
                  </a:lnTo>
                  <a:lnTo>
                    <a:pt x="136" y="133"/>
                  </a:lnTo>
                  <a:lnTo>
                    <a:pt x="134" y="134"/>
                  </a:lnTo>
                  <a:lnTo>
                    <a:pt x="131" y="130"/>
                  </a:lnTo>
                  <a:lnTo>
                    <a:pt x="131" y="127"/>
                  </a:lnTo>
                  <a:lnTo>
                    <a:pt x="129" y="127"/>
                  </a:lnTo>
                  <a:lnTo>
                    <a:pt x="128" y="127"/>
                  </a:lnTo>
                  <a:lnTo>
                    <a:pt x="126" y="127"/>
                  </a:lnTo>
                  <a:lnTo>
                    <a:pt x="124" y="128"/>
                  </a:lnTo>
                  <a:lnTo>
                    <a:pt x="122" y="124"/>
                  </a:lnTo>
                  <a:lnTo>
                    <a:pt x="120" y="123"/>
                  </a:lnTo>
                  <a:lnTo>
                    <a:pt x="118" y="122"/>
                  </a:lnTo>
                  <a:lnTo>
                    <a:pt x="117" y="121"/>
                  </a:lnTo>
                  <a:lnTo>
                    <a:pt x="115" y="120"/>
                  </a:lnTo>
                  <a:lnTo>
                    <a:pt x="115" y="117"/>
                  </a:lnTo>
                  <a:lnTo>
                    <a:pt x="117" y="116"/>
                  </a:lnTo>
                  <a:lnTo>
                    <a:pt x="116" y="116"/>
                  </a:lnTo>
                  <a:lnTo>
                    <a:pt x="116" y="114"/>
                  </a:lnTo>
                  <a:lnTo>
                    <a:pt x="115" y="114"/>
                  </a:lnTo>
                  <a:lnTo>
                    <a:pt x="115" y="114"/>
                  </a:lnTo>
                  <a:lnTo>
                    <a:pt x="112" y="116"/>
                  </a:lnTo>
                  <a:lnTo>
                    <a:pt x="112" y="117"/>
                  </a:lnTo>
                  <a:lnTo>
                    <a:pt x="111" y="119"/>
                  </a:lnTo>
                  <a:lnTo>
                    <a:pt x="109" y="119"/>
                  </a:lnTo>
                  <a:lnTo>
                    <a:pt x="107" y="119"/>
                  </a:lnTo>
                  <a:lnTo>
                    <a:pt x="112" y="121"/>
                  </a:lnTo>
                  <a:lnTo>
                    <a:pt x="112" y="122"/>
                  </a:lnTo>
                  <a:lnTo>
                    <a:pt x="111" y="122"/>
                  </a:lnTo>
                  <a:lnTo>
                    <a:pt x="109" y="123"/>
                  </a:lnTo>
                  <a:lnTo>
                    <a:pt x="108" y="124"/>
                  </a:lnTo>
                  <a:lnTo>
                    <a:pt x="107" y="122"/>
                  </a:lnTo>
                  <a:lnTo>
                    <a:pt x="107" y="125"/>
                  </a:lnTo>
                  <a:lnTo>
                    <a:pt x="107" y="127"/>
                  </a:lnTo>
                  <a:lnTo>
                    <a:pt x="109" y="127"/>
                  </a:lnTo>
                  <a:lnTo>
                    <a:pt x="108" y="127"/>
                  </a:lnTo>
                  <a:lnTo>
                    <a:pt x="109" y="127"/>
                  </a:lnTo>
                  <a:lnTo>
                    <a:pt x="109" y="128"/>
                  </a:lnTo>
                  <a:lnTo>
                    <a:pt x="108" y="128"/>
                  </a:lnTo>
                  <a:lnTo>
                    <a:pt x="106" y="127"/>
                  </a:lnTo>
                  <a:lnTo>
                    <a:pt x="106" y="125"/>
                  </a:lnTo>
                  <a:lnTo>
                    <a:pt x="107" y="124"/>
                  </a:lnTo>
                  <a:lnTo>
                    <a:pt x="104" y="121"/>
                  </a:lnTo>
                  <a:lnTo>
                    <a:pt x="102" y="122"/>
                  </a:lnTo>
                  <a:lnTo>
                    <a:pt x="102" y="121"/>
                  </a:lnTo>
                  <a:lnTo>
                    <a:pt x="100" y="119"/>
                  </a:lnTo>
                  <a:lnTo>
                    <a:pt x="98" y="119"/>
                  </a:lnTo>
                  <a:lnTo>
                    <a:pt x="98" y="118"/>
                  </a:lnTo>
                  <a:lnTo>
                    <a:pt x="97" y="118"/>
                  </a:lnTo>
                  <a:lnTo>
                    <a:pt x="96" y="120"/>
                  </a:lnTo>
                  <a:lnTo>
                    <a:pt x="95" y="122"/>
                  </a:lnTo>
                  <a:lnTo>
                    <a:pt x="94" y="122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2" y="121"/>
                  </a:lnTo>
                  <a:lnTo>
                    <a:pt x="90" y="122"/>
                  </a:lnTo>
                  <a:lnTo>
                    <a:pt x="88" y="123"/>
                  </a:lnTo>
                  <a:lnTo>
                    <a:pt x="86" y="123"/>
                  </a:lnTo>
                  <a:lnTo>
                    <a:pt x="83" y="125"/>
                  </a:lnTo>
                  <a:lnTo>
                    <a:pt x="82" y="127"/>
                  </a:lnTo>
                  <a:lnTo>
                    <a:pt x="80" y="127"/>
                  </a:lnTo>
                  <a:lnTo>
                    <a:pt x="79" y="127"/>
                  </a:lnTo>
                  <a:lnTo>
                    <a:pt x="79" y="127"/>
                  </a:lnTo>
                  <a:lnTo>
                    <a:pt x="78" y="128"/>
                  </a:lnTo>
                  <a:lnTo>
                    <a:pt x="77" y="129"/>
                  </a:lnTo>
                  <a:lnTo>
                    <a:pt x="76" y="130"/>
                  </a:lnTo>
                  <a:lnTo>
                    <a:pt x="76" y="130"/>
                  </a:lnTo>
                  <a:lnTo>
                    <a:pt x="76" y="131"/>
                  </a:lnTo>
                  <a:lnTo>
                    <a:pt x="74" y="132"/>
                  </a:lnTo>
                  <a:lnTo>
                    <a:pt x="73" y="133"/>
                  </a:lnTo>
                  <a:lnTo>
                    <a:pt x="73" y="135"/>
                  </a:lnTo>
                  <a:lnTo>
                    <a:pt x="74" y="135"/>
                  </a:lnTo>
                  <a:lnTo>
                    <a:pt x="76" y="135"/>
                  </a:lnTo>
                  <a:lnTo>
                    <a:pt x="78" y="135"/>
                  </a:lnTo>
                  <a:lnTo>
                    <a:pt x="79" y="135"/>
                  </a:lnTo>
                  <a:lnTo>
                    <a:pt x="81" y="138"/>
                  </a:lnTo>
                  <a:lnTo>
                    <a:pt x="80" y="140"/>
                  </a:lnTo>
                  <a:lnTo>
                    <a:pt x="79" y="141"/>
                  </a:lnTo>
                  <a:lnTo>
                    <a:pt x="77" y="143"/>
                  </a:lnTo>
                  <a:lnTo>
                    <a:pt x="77" y="143"/>
                  </a:lnTo>
                  <a:lnTo>
                    <a:pt x="74" y="142"/>
                  </a:lnTo>
                  <a:lnTo>
                    <a:pt x="72" y="144"/>
                  </a:lnTo>
                  <a:lnTo>
                    <a:pt x="72" y="146"/>
                  </a:lnTo>
                  <a:lnTo>
                    <a:pt x="71" y="146"/>
                  </a:lnTo>
                  <a:lnTo>
                    <a:pt x="72" y="146"/>
                  </a:lnTo>
                  <a:lnTo>
                    <a:pt x="71" y="148"/>
                  </a:lnTo>
                  <a:lnTo>
                    <a:pt x="70" y="151"/>
                  </a:lnTo>
                  <a:lnTo>
                    <a:pt x="68" y="152"/>
                  </a:lnTo>
                  <a:lnTo>
                    <a:pt x="66" y="151"/>
                  </a:lnTo>
                  <a:lnTo>
                    <a:pt x="63" y="148"/>
                  </a:lnTo>
                  <a:lnTo>
                    <a:pt x="60" y="147"/>
                  </a:lnTo>
                  <a:lnTo>
                    <a:pt x="58" y="146"/>
                  </a:lnTo>
                  <a:lnTo>
                    <a:pt x="57" y="144"/>
                  </a:lnTo>
                  <a:lnTo>
                    <a:pt x="55" y="144"/>
                  </a:lnTo>
                  <a:lnTo>
                    <a:pt x="52" y="143"/>
                  </a:lnTo>
                  <a:lnTo>
                    <a:pt x="50" y="141"/>
                  </a:lnTo>
                  <a:lnTo>
                    <a:pt x="47" y="146"/>
                  </a:lnTo>
                  <a:lnTo>
                    <a:pt x="35" y="143"/>
                  </a:lnTo>
                  <a:lnTo>
                    <a:pt x="31" y="142"/>
                  </a:lnTo>
                  <a:lnTo>
                    <a:pt x="30" y="143"/>
                  </a:lnTo>
                  <a:lnTo>
                    <a:pt x="29" y="143"/>
                  </a:lnTo>
                  <a:lnTo>
                    <a:pt x="27" y="141"/>
                  </a:lnTo>
                  <a:lnTo>
                    <a:pt x="22" y="141"/>
                  </a:lnTo>
                  <a:lnTo>
                    <a:pt x="19" y="140"/>
                  </a:lnTo>
                  <a:lnTo>
                    <a:pt x="18" y="140"/>
                  </a:lnTo>
                  <a:lnTo>
                    <a:pt x="17" y="139"/>
                  </a:lnTo>
                  <a:lnTo>
                    <a:pt x="19" y="138"/>
                  </a:lnTo>
                  <a:lnTo>
                    <a:pt x="23" y="138"/>
                  </a:lnTo>
                  <a:lnTo>
                    <a:pt x="27" y="136"/>
                  </a:lnTo>
                  <a:lnTo>
                    <a:pt x="28" y="135"/>
                  </a:lnTo>
                  <a:lnTo>
                    <a:pt x="29" y="135"/>
                  </a:lnTo>
                  <a:lnTo>
                    <a:pt x="30" y="133"/>
                  </a:lnTo>
                  <a:lnTo>
                    <a:pt x="29" y="133"/>
                  </a:lnTo>
                  <a:lnTo>
                    <a:pt x="25" y="133"/>
                  </a:lnTo>
                  <a:lnTo>
                    <a:pt x="25" y="132"/>
                  </a:lnTo>
                  <a:lnTo>
                    <a:pt x="24" y="128"/>
                  </a:lnTo>
                  <a:lnTo>
                    <a:pt x="24" y="126"/>
                  </a:lnTo>
                  <a:lnTo>
                    <a:pt x="23" y="125"/>
                  </a:lnTo>
                  <a:lnTo>
                    <a:pt x="24" y="124"/>
                  </a:lnTo>
                  <a:lnTo>
                    <a:pt x="23" y="122"/>
                  </a:lnTo>
                  <a:lnTo>
                    <a:pt x="22" y="121"/>
                  </a:lnTo>
                  <a:lnTo>
                    <a:pt x="20" y="118"/>
                  </a:lnTo>
                  <a:lnTo>
                    <a:pt x="19" y="117"/>
                  </a:lnTo>
                  <a:lnTo>
                    <a:pt x="19" y="115"/>
                  </a:lnTo>
                  <a:lnTo>
                    <a:pt x="16" y="114"/>
                  </a:lnTo>
                  <a:lnTo>
                    <a:pt x="14" y="111"/>
                  </a:lnTo>
                  <a:lnTo>
                    <a:pt x="14" y="111"/>
                  </a:lnTo>
                  <a:lnTo>
                    <a:pt x="15" y="109"/>
                  </a:lnTo>
                  <a:lnTo>
                    <a:pt x="16" y="109"/>
                  </a:lnTo>
                  <a:lnTo>
                    <a:pt x="17" y="110"/>
                  </a:lnTo>
                  <a:lnTo>
                    <a:pt x="21" y="109"/>
                  </a:lnTo>
                  <a:lnTo>
                    <a:pt x="22" y="110"/>
                  </a:lnTo>
                  <a:lnTo>
                    <a:pt x="24" y="109"/>
                  </a:lnTo>
                  <a:lnTo>
                    <a:pt x="24" y="108"/>
                  </a:lnTo>
                  <a:lnTo>
                    <a:pt x="24" y="106"/>
                  </a:lnTo>
                  <a:lnTo>
                    <a:pt x="24" y="105"/>
                  </a:lnTo>
                  <a:lnTo>
                    <a:pt x="25" y="103"/>
                  </a:lnTo>
                  <a:lnTo>
                    <a:pt x="26" y="100"/>
                  </a:lnTo>
                  <a:lnTo>
                    <a:pt x="27" y="98"/>
                  </a:lnTo>
                  <a:lnTo>
                    <a:pt x="26" y="97"/>
                  </a:lnTo>
                  <a:lnTo>
                    <a:pt x="24" y="95"/>
                  </a:lnTo>
                  <a:lnTo>
                    <a:pt x="27" y="95"/>
                  </a:lnTo>
                  <a:lnTo>
                    <a:pt x="27" y="92"/>
                  </a:lnTo>
                  <a:lnTo>
                    <a:pt x="27" y="90"/>
                  </a:lnTo>
                  <a:lnTo>
                    <a:pt x="29" y="85"/>
                  </a:lnTo>
                  <a:lnTo>
                    <a:pt x="29" y="84"/>
                  </a:lnTo>
                  <a:lnTo>
                    <a:pt x="27" y="84"/>
                  </a:lnTo>
                  <a:lnTo>
                    <a:pt x="27" y="84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4" y="85"/>
                  </a:lnTo>
                  <a:lnTo>
                    <a:pt x="22" y="86"/>
                  </a:lnTo>
                  <a:lnTo>
                    <a:pt x="21" y="85"/>
                  </a:lnTo>
                  <a:lnTo>
                    <a:pt x="21" y="84"/>
                  </a:lnTo>
                  <a:lnTo>
                    <a:pt x="20" y="84"/>
                  </a:lnTo>
                  <a:lnTo>
                    <a:pt x="18" y="84"/>
                  </a:lnTo>
                  <a:lnTo>
                    <a:pt x="17" y="81"/>
                  </a:lnTo>
                  <a:lnTo>
                    <a:pt x="16" y="82"/>
                  </a:lnTo>
                  <a:lnTo>
                    <a:pt x="16" y="83"/>
                  </a:lnTo>
                  <a:lnTo>
                    <a:pt x="16" y="83"/>
                  </a:lnTo>
                  <a:lnTo>
                    <a:pt x="14" y="83"/>
                  </a:lnTo>
                  <a:lnTo>
                    <a:pt x="14" y="84"/>
                  </a:lnTo>
                  <a:lnTo>
                    <a:pt x="13" y="81"/>
                  </a:lnTo>
                  <a:lnTo>
                    <a:pt x="13" y="79"/>
                  </a:lnTo>
                  <a:lnTo>
                    <a:pt x="13" y="78"/>
                  </a:lnTo>
                  <a:lnTo>
                    <a:pt x="12" y="77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7" y="80"/>
                  </a:lnTo>
                  <a:lnTo>
                    <a:pt x="5" y="78"/>
                  </a:lnTo>
                  <a:lnTo>
                    <a:pt x="5" y="77"/>
                  </a:lnTo>
                  <a:lnTo>
                    <a:pt x="4" y="77"/>
                  </a:lnTo>
                  <a:lnTo>
                    <a:pt x="4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3"/>
                  </a:lnTo>
                  <a:lnTo>
                    <a:pt x="5" y="73"/>
                  </a:lnTo>
                  <a:lnTo>
                    <a:pt x="4" y="68"/>
                  </a:lnTo>
                  <a:lnTo>
                    <a:pt x="4" y="66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2" y="57"/>
                  </a:lnTo>
                  <a:lnTo>
                    <a:pt x="3" y="57"/>
                  </a:lnTo>
                  <a:lnTo>
                    <a:pt x="4" y="55"/>
                  </a:lnTo>
                  <a:lnTo>
                    <a:pt x="7" y="54"/>
                  </a:lnTo>
                  <a:lnTo>
                    <a:pt x="6" y="54"/>
                  </a:lnTo>
                  <a:lnTo>
                    <a:pt x="8" y="51"/>
                  </a:lnTo>
                  <a:lnTo>
                    <a:pt x="7" y="50"/>
                  </a:lnTo>
                  <a:lnTo>
                    <a:pt x="8" y="49"/>
                  </a:lnTo>
                  <a:lnTo>
                    <a:pt x="11" y="49"/>
                  </a:lnTo>
                  <a:lnTo>
                    <a:pt x="12" y="49"/>
                  </a:lnTo>
                  <a:lnTo>
                    <a:pt x="13" y="49"/>
                  </a:lnTo>
                  <a:lnTo>
                    <a:pt x="14" y="49"/>
                  </a:lnTo>
                  <a:lnTo>
                    <a:pt x="19" y="51"/>
                  </a:lnTo>
                  <a:lnTo>
                    <a:pt x="21" y="50"/>
                  </a:lnTo>
                  <a:lnTo>
                    <a:pt x="22" y="52"/>
                  </a:lnTo>
                  <a:lnTo>
                    <a:pt x="24" y="53"/>
                  </a:lnTo>
                  <a:lnTo>
                    <a:pt x="26" y="54"/>
                  </a:lnTo>
                  <a:lnTo>
                    <a:pt x="25" y="56"/>
                  </a:lnTo>
                  <a:lnTo>
                    <a:pt x="27" y="59"/>
                  </a:lnTo>
                  <a:lnTo>
                    <a:pt x="31" y="60"/>
                  </a:lnTo>
                  <a:lnTo>
                    <a:pt x="32" y="62"/>
                  </a:lnTo>
                  <a:lnTo>
                    <a:pt x="33" y="63"/>
                  </a:lnTo>
                  <a:lnTo>
                    <a:pt x="35" y="64"/>
                  </a:lnTo>
                  <a:lnTo>
                    <a:pt x="37" y="66"/>
                  </a:lnTo>
                  <a:lnTo>
                    <a:pt x="39" y="66"/>
                  </a:lnTo>
                  <a:lnTo>
                    <a:pt x="39" y="65"/>
                  </a:lnTo>
                  <a:lnTo>
                    <a:pt x="40" y="64"/>
                  </a:lnTo>
                  <a:lnTo>
                    <a:pt x="39" y="62"/>
                  </a:lnTo>
                  <a:lnTo>
                    <a:pt x="40" y="59"/>
                  </a:lnTo>
                  <a:lnTo>
                    <a:pt x="41" y="56"/>
                  </a:lnTo>
                  <a:lnTo>
                    <a:pt x="42" y="54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3" y="46"/>
                  </a:lnTo>
                  <a:lnTo>
                    <a:pt x="47" y="41"/>
                  </a:lnTo>
                  <a:lnTo>
                    <a:pt x="48" y="40"/>
                  </a:lnTo>
                  <a:lnTo>
                    <a:pt x="48" y="38"/>
                  </a:lnTo>
                  <a:lnTo>
                    <a:pt x="49" y="35"/>
                  </a:lnTo>
                  <a:lnTo>
                    <a:pt x="49" y="35"/>
                  </a:lnTo>
                  <a:lnTo>
                    <a:pt x="50" y="33"/>
                  </a:lnTo>
                  <a:lnTo>
                    <a:pt x="49" y="32"/>
                  </a:lnTo>
                  <a:lnTo>
                    <a:pt x="50" y="32"/>
                  </a:lnTo>
                  <a:lnTo>
                    <a:pt x="51" y="30"/>
                  </a:lnTo>
                  <a:lnTo>
                    <a:pt x="52" y="30"/>
                  </a:lnTo>
                  <a:lnTo>
                    <a:pt x="52" y="29"/>
                  </a:lnTo>
                  <a:lnTo>
                    <a:pt x="53" y="29"/>
                  </a:lnTo>
                  <a:lnTo>
                    <a:pt x="53" y="30"/>
                  </a:lnTo>
                  <a:lnTo>
                    <a:pt x="54" y="32"/>
                  </a:lnTo>
                  <a:lnTo>
                    <a:pt x="54" y="33"/>
                  </a:lnTo>
                  <a:lnTo>
                    <a:pt x="57" y="30"/>
                  </a:lnTo>
                  <a:lnTo>
                    <a:pt x="56" y="27"/>
                  </a:lnTo>
                  <a:lnTo>
                    <a:pt x="57" y="27"/>
                  </a:lnTo>
                  <a:lnTo>
                    <a:pt x="57" y="27"/>
                  </a:lnTo>
                  <a:lnTo>
                    <a:pt x="59" y="27"/>
                  </a:lnTo>
                  <a:lnTo>
                    <a:pt x="60" y="25"/>
                  </a:lnTo>
                  <a:lnTo>
                    <a:pt x="61" y="23"/>
                  </a:lnTo>
                  <a:lnTo>
                    <a:pt x="63" y="23"/>
                  </a:lnTo>
                  <a:lnTo>
                    <a:pt x="65" y="22"/>
                  </a:lnTo>
                  <a:lnTo>
                    <a:pt x="65" y="22"/>
                  </a:lnTo>
                  <a:lnTo>
                    <a:pt x="66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1"/>
                  </a:lnTo>
                  <a:lnTo>
                    <a:pt x="71" y="22"/>
                  </a:lnTo>
                  <a:lnTo>
                    <a:pt x="71" y="21"/>
                  </a:lnTo>
                  <a:lnTo>
                    <a:pt x="72" y="22"/>
                  </a:lnTo>
                  <a:lnTo>
                    <a:pt x="74" y="23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80" y="22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3" y="24"/>
                  </a:lnTo>
                  <a:lnTo>
                    <a:pt x="85" y="22"/>
                  </a:lnTo>
                  <a:lnTo>
                    <a:pt x="85" y="19"/>
                  </a:lnTo>
                  <a:lnTo>
                    <a:pt x="85" y="18"/>
                  </a:lnTo>
                  <a:lnTo>
                    <a:pt x="85" y="16"/>
                  </a:lnTo>
                  <a:lnTo>
                    <a:pt x="85" y="14"/>
                  </a:lnTo>
                  <a:lnTo>
                    <a:pt x="86" y="11"/>
                  </a:lnTo>
                  <a:lnTo>
                    <a:pt x="84" y="11"/>
                  </a:lnTo>
                  <a:lnTo>
                    <a:pt x="84" y="10"/>
                  </a:lnTo>
                  <a:lnTo>
                    <a:pt x="85" y="8"/>
                  </a:lnTo>
                  <a:lnTo>
                    <a:pt x="85" y="8"/>
                  </a:lnTo>
                  <a:lnTo>
                    <a:pt x="87" y="8"/>
                  </a:lnTo>
                  <a:lnTo>
                    <a:pt x="87" y="8"/>
                  </a:lnTo>
                  <a:lnTo>
                    <a:pt x="90" y="8"/>
                  </a:lnTo>
                  <a:lnTo>
                    <a:pt x="92" y="9"/>
                  </a:lnTo>
                  <a:lnTo>
                    <a:pt x="93" y="8"/>
                  </a:lnTo>
                  <a:lnTo>
                    <a:pt x="93" y="8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7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96" y="11"/>
                  </a:lnTo>
                  <a:lnTo>
                    <a:pt x="100" y="11"/>
                  </a:lnTo>
                  <a:lnTo>
                    <a:pt x="101" y="10"/>
                  </a:lnTo>
                  <a:lnTo>
                    <a:pt x="101" y="8"/>
                  </a:lnTo>
                  <a:lnTo>
                    <a:pt x="101" y="8"/>
                  </a:lnTo>
                  <a:lnTo>
                    <a:pt x="104" y="8"/>
                  </a:lnTo>
                  <a:lnTo>
                    <a:pt x="104" y="11"/>
                  </a:lnTo>
                  <a:lnTo>
                    <a:pt x="104" y="10"/>
                  </a:lnTo>
                  <a:lnTo>
                    <a:pt x="104" y="9"/>
                  </a:lnTo>
                  <a:lnTo>
                    <a:pt x="105" y="8"/>
                  </a:lnTo>
                  <a:lnTo>
                    <a:pt x="105" y="7"/>
                  </a:lnTo>
                  <a:lnTo>
                    <a:pt x="104" y="7"/>
                  </a:lnTo>
                  <a:lnTo>
                    <a:pt x="104" y="6"/>
                  </a:lnTo>
                  <a:lnTo>
                    <a:pt x="104" y="5"/>
                  </a:lnTo>
                  <a:lnTo>
                    <a:pt x="105" y="5"/>
                  </a:lnTo>
                  <a:lnTo>
                    <a:pt x="107" y="6"/>
                  </a:lnTo>
                  <a:lnTo>
                    <a:pt x="108" y="6"/>
                  </a:lnTo>
                  <a:lnTo>
                    <a:pt x="107" y="6"/>
                  </a:lnTo>
                  <a:lnTo>
                    <a:pt x="107" y="5"/>
                  </a:lnTo>
                  <a:lnTo>
                    <a:pt x="109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5" y="8"/>
                  </a:lnTo>
                  <a:lnTo>
                    <a:pt x="118" y="9"/>
                  </a:lnTo>
                  <a:lnTo>
                    <a:pt x="118" y="11"/>
                  </a:lnTo>
                  <a:lnTo>
                    <a:pt x="118" y="12"/>
                  </a:lnTo>
                  <a:lnTo>
                    <a:pt x="120" y="12"/>
                  </a:lnTo>
                  <a:lnTo>
                    <a:pt x="123" y="14"/>
                  </a:lnTo>
                  <a:lnTo>
                    <a:pt x="125" y="14"/>
                  </a:lnTo>
                  <a:lnTo>
                    <a:pt x="126" y="16"/>
                  </a:lnTo>
                  <a:lnTo>
                    <a:pt x="128" y="16"/>
                  </a:lnTo>
                  <a:lnTo>
                    <a:pt x="130" y="17"/>
                  </a:lnTo>
                  <a:lnTo>
                    <a:pt x="131" y="15"/>
                  </a:lnTo>
                  <a:lnTo>
                    <a:pt x="131" y="15"/>
                  </a:lnTo>
                  <a:lnTo>
                    <a:pt x="133" y="16"/>
                  </a:lnTo>
                  <a:lnTo>
                    <a:pt x="134" y="14"/>
                  </a:lnTo>
                  <a:lnTo>
                    <a:pt x="134" y="12"/>
                  </a:lnTo>
                  <a:lnTo>
                    <a:pt x="135" y="11"/>
                  </a:lnTo>
                  <a:lnTo>
                    <a:pt x="137" y="11"/>
                  </a:lnTo>
                  <a:lnTo>
                    <a:pt x="137" y="8"/>
                  </a:lnTo>
                  <a:lnTo>
                    <a:pt x="137" y="6"/>
                  </a:lnTo>
                  <a:lnTo>
                    <a:pt x="138" y="6"/>
                  </a:lnTo>
                  <a:lnTo>
                    <a:pt x="139" y="8"/>
                  </a:lnTo>
                  <a:lnTo>
                    <a:pt x="139" y="8"/>
                  </a:lnTo>
                  <a:lnTo>
                    <a:pt x="141" y="9"/>
                  </a:lnTo>
                  <a:lnTo>
                    <a:pt x="142" y="11"/>
                  </a:lnTo>
                  <a:lnTo>
                    <a:pt x="146" y="11"/>
                  </a:lnTo>
                  <a:lnTo>
                    <a:pt x="146" y="10"/>
                  </a:lnTo>
                  <a:lnTo>
                    <a:pt x="147" y="9"/>
                  </a:lnTo>
                  <a:lnTo>
                    <a:pt x="150" y="8"/>
                  </a:lnTo>
                  <a:lnTo>
                    <a:pt x="150" y="7"/>
                  </a:lnTo>
                  <a:lnTo>
                    <a:pt x="152" y="6"/>
                  </a:lnTo>
                  <a:lnTo>
                    <a:pt x="154" y="7"/>
                  </a:lnTo>
                  <a:lnTo>
                    <a:pt x="155" y="7"/>
                  </a:lnTo>
                  <a:lnTo>
                    <a:pt x="156" y="7"/>
                  </a:lnTo>
                  <a:lnTo>
                    <a:pt x="158" y="8"/>
                  </a:lnTo>
                  <a:lnTo>
                    <a:pt x="159" y="8"/>
                  </a:lnTo>
                  <a:lnTo>
                    <a:pt x="161" y="8"/>
                  </a:lnTo>
                  <a:lnTo>
                    <a:pt x="161" y="9"/>
                  </a:lnTo>
                  <a:lnTo>
                    <a:pt x="160" y="11"/>
                  </a:lnTo>
                  <a:lnTo>
                    <a:pt x="162" y="12"/>
                  </a:lnTo>
                  <a:lnTo>
                    <a:pt x="162" y="13"/>
                  </a:lnTo>
                  <a:lnTo>
                    <a:pt x="162" y="14"/>
                  </a:lnTo>
                  <a:lnTo>
                    <a:pt x="161" y="14"/>
                  </a:lnTo>
                  <a:lnTo>
                    <a:pt x="161" y="16"/>
                  </a:lnTo>
                  <a:lnTo>
                    <a:pt x="161" y="16"/>
                  </a:lnTo>
                  <a:lnTo>
                    <a:pt x="163" y="17"/>
                  </a:lnTo>
                  <a:lnTo>
                    <a:pt x="162" y="19"/>
                  </a:lnTo>
                  <a:lnTo>
                    <a:pt x="163" y="21"/>
                  </a:lnTo>
                  <a:lnTo>
                    <a:pt x="166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7" y="22"/>
                  </a:lnTo>
                  <a:lnTo>
                    <a:pt x="166" y="23"/>
                  </a:lnTo>
                  <a:lnTo>
                    <a:pt x="167" y="24"/>
                  </a:lnTo>
                  <a:lnTo>
                    <a:pt x="168" y="23"/>
                  </a:lnTo>
                  <a:lnTo>
                    <a:pt x="169" y="23"/>
                  </a:lnTo>
                  <a:lnTo>
                    <a:pt x="170" y="24"/>
                  </a:lnTo>
                  <a:lnTo>
                    <a:pt x="172" y="25"/>
                  </a:lnTo>
                  <a:lnTo>
                    <a:pt x="172" y="26"/>
                  </a:lnTo>
                  <a:lnTo>
                    <a:pt x="170" y="26"/>
                  </a:lnTo>
                  <a:lnTo>
                    <a:pt x="170" y="24"/>
                  </a:lnTo>
                  <a:lnTo>
                    <a:pt x="170" y="24"/>
                  </a:lnTo>
                  <a:lnTo>
                    <a:pt x="170" y="25"/>
                  </a:lnTo>
                  <a:lnTo>
                    <a:pt x="170" y="27"/>
                  </a:lnTo>
                  <a:lnTo>
                    <a:pt x="169" y="28"/>
                  </a:lnTo>
                  <a:lnTo>
                    <a:pt x="170" y="29"/>
                  </a:lnTo>
                  <a:lnTo>
                    <a:pt x="171" y="27"/>
                  </a:lnTo>
                  <a:lnTo>
                    <a:pt x="172" y="27"/>
                  </a:lnTo>
                  <a:lnTo>
                    <a:pt x="172" y="29"/>
                  </a:lnTo>
                  <a:lnTo>
                    <a:pt x="174" y="31"/>
                  </a:lnTo>
                  <a:lnTo>
                    <a:pt x="175" y="31"/>
                  </a:lnTo>
                  <a:lnTo>
                    <a:pt x="176" y="31"/>
                  </a:lnTo>
                  <a:lnTo>
                    <a:pt x="177" y="30"/>
                  </a:lnTo>
                  <a:lnTo>
                    <a:pt x="178" y="30"/>
                  </a:lnTo>
                  <a:lnTo>
                    <a:pt x="179" y="28"/>
                  </a:lnTo>
                  <a:lnTo>
                    <a:pt x="181" y="27"/>
                  </a:lnTo>
                  <a:lnTo>
                    <a:pt x="181" y="28"/>
                  </a:lnTo>
                  <a:lnTo>
                    <a:pt x="183" y="32"/>
                  </a:lnTo>
                  <a:lnTo>
                    <a:pt x="183" y="33"/>
                  </a:lnTo>
                  <a:lnTo>
                    <a:pt x="183" y="35"/>
                  </a:lnTo>
                  <a:lnTo>
                    <a:pt x="182" y="35"/>
                  </a:lnTo>
                  <a:lnTo>
                    <a:pt x="183" y="36"/>
                  </a:lnTo>
                  <a:lnTo>
                    <a:pt x="184" y="36"/>
                  </a:lnTo>
                  <a:lnTo>
                    <a:pt x="185" y="35"/>
                  </a:lnTo>
                  <a:lnTo>
                    <a:pt x="186" y="35"/>
                  </a:lnTo>
                  <a:lnTo>
                    <a:pt x="188" y="35"/>
                  </a:lnTo>
                  <a:lnTo>
                    <a:pt x="188" y="36"/>
                  </a:lnTo>
                  <a:lnTo>
                    <a:pt x="187" y="37"/>
                  </a:lnTo>
                  <a:lnTo>
                    <a:pt x="189" y="38"/>
                  </a:lnTo>
                  <a:lnTo>
                    <a:pt x="189" y="40"/>
                  </a:lnTo>
                  <a:lnTo>
                    <a:pt x="191" y="41"/>
                  </a:lnTo>
                  <a:lnTo>
                    <a:pt x="191" y="43"/>
                  </a:lnTo>
                  <a:lnTo>
                    <a:pt x="192" y="42"/>
                  </a:lnTo>
                  <a:lnTo>
                    <a:pt x="197" y="40"/>
                  </a:lnTo>
                  <a:lnTo>
                    <a:pt x="199" y="39"/>
                  </a:lnTo>
                  <a:lnTo>
                    <a:pt x="202" y="40"/>
                  </a:lnTo>
                  <a:lnTo>
                    <a:pt x="203" y="39"/>
                  </a:lnTo>
                  <a:lnTo>
                    <a:pt x="203" y="38"/>
                  </a:lnTo>
                  <a:lnTo>
                    <a:pt x="203" y="36"/>
                  </a:lnTo>
                  <a:lnTo>
                    <a:pt x="203" y="35"/>
                  </a:lnTo>
                  <a:lnTo>
                    <a:pt x="205" y="33"/>
                  </a:lnTo>
                  <a:lnTo>
                    <a:pt x="205" y="33"/>
                  </a:lnTo>
                  <a:lnTo>
                    <a:pt x="207" y="32"/>
                  </a:lnTo>
                  <a:lnTo>
                    <a:pt x="206" y="30"/>
                  </a:lnTo>
                  <a:lnTo>
                    <a:pt x="208" y="30"/>
                  </a:lnTo>
                  <a:lnTo>
                    <a:pt x="210" y="27"/>
                  </a:lnTo>
                  <a:lnTo>
                    <a:pt x="211" y="27"/>
                  </a:lnTo>
                  <a:lnTo>
                    <a:pt x="211" y="26"/>
                  </a:lnTo>
                  <a:lnTo>
                    <a:pt x="213" y="24"/>
                  </a:lnTo>
                  <a:lnTo>
                    <a:pt x="214" y="24"/>
                  </a:lnTo>
                  <a:lnTo>
                    <a:pt x="214" y="25"/>
                  </a:lnTo>
                  <a:lnTo>
                    <a:pt x="215" y="26"/>
                  </a:lnTo>
                  <a:lnTo>
                    <a:pt x="217" y="25"/>
                  </a:lnTo>
                  <a:lnTo>
                    <a:pt x="218" y="26"/>
                  </a:lnTo>
                  <a:lnTo>
                    <a:pt x="219" y="27"/>
                  </a:lnTo>
                  <a:lnTo>
                    <a:pt x="219" y="27"/>
                  </a:lnTo>
                  <a:lnTo>
                    <a:pt x="219" y="25"/>
                  </a:lnTo>
                  <a:lnTo>
                    <a:pt x="222" y="25"/>
                  </a:lnTo>
                  <a:lnTo>
                    <a:pt x="222" y="25"/>
                  </a:lnTo>
                  <a:lnTo>
                    <a:pt x="224" y="23"/>
                  </a:lnTo>
                  <a:lnTo>
                    <a:pt x="224" y="22"/>
                  </a:lnTo>
                  <a:lnTo>
                    <a:pt x="222" y="20"/>
                  </a:lnTo>
                  <a:lnTo>
                    <a:pt x="222" y="20"/>
                  </a:lnTo>
                  <a:lnTo>
                    <a:pt x="220" y="19"/>
                  </a:lnTo>
                  <a:lnTo>
                    <a:pt x="218" y="17"/>
                  </a:lnTo>
                  <a:lnTo>
                    <a:pt x="218" y="15"/>
                  </a:lnTo>
                  <a:lnTo>
                    <a:pt x="216" y="15"/>
                  </a:lnTo>
                  <a:lnTo>
                    <a:pt x="216" y="14"/>
                  </a:lnTo>
                  <a:lnTo>
                    <a:pt x="214" y="11"/>
                  </a:lnTo>
                  <a:lnTo>
                    <a:pt x="214" y="11"/>
                  </a:lnTo>
                  <a:lnTo>
                    <a:pt x="215" y="10"/>
                  </a:lnTo>
                  <a:lnTo>
                    <a:pt x="216" y="10"/>
                  </a:lnTo>
                  <a:lnTo>
                    <a:pt x="217" y="10"/>
                  </a:lnTo>
                  <a:lnTo>
                    <a:pt x="219" y="9"/>
                  </a:lnTo>
                  <a:lnTo>
                    <a:pt x="220" y="9"/>
                  </a:lnTo>
                  <a:lnTo>
                    <a:pt x="223" y="8"/>
                  </a:lnTo>
                  <a:lnTo>
                    <a:pt x="225" y="9"/>
                  </a:lnTo>
                  <a:lnTo>
                    <a:pt x="227" y="9"/>
                  </a:lnTo>
                  <a:lnTo>
                    <a:pt x="227" y="7"/>
                  </a:lnTo>
                  <a:lnTo>
                    <a:pt x="228" y="6"/>
                  </a:lnTo>
                  <a:lnTo>
                    <a:pt x="230" y="7"/>
                  </a:lnTo>
                  <a:lnTo>
                    <a:pt x="233" y="9"/>
                  </a:lnTo>
                  <a:lnTo>
                    <a:pt x="233" y="11"/>
                  </a:lnTo>
                  <a:lnTo>
                    <a:pt x="235" y="11"/>
                  </a:lnTo>
                  <a:lnTo>
                    <a:pt x="236" y="13"/>
                  </a:lnTo>
                  <a:lnTo>
                    <a:pt x="238" y="14"/>
                  </a:lnTo>
                  <a:lnTo>
                    <a:pt x="238" y="15"/>
                  </a:lnTo>
                  <a:lnTo>
                    <a:pt x="238" y="16"/>
                  </a:lnTo>
                  <a:lnTo>
                    <a:pt x="240" y="16"/>
                  </a:lnTo>
                  <a:lnTo>
                    <a:pt x="242" y="16"/>
                  </a:lnTo>
                  <a:lnTo>
                    <a:pt x="243" y="16"/>
                  </a:lnTo>
                  <a:lnTo>
                    <a:pt x="244" y="14"/>
                  </a:lnTo>
                  <a:lnTo>
                    <a:pt x="246" y="12"/>
                  </a:lnTo>
                  <a:lnTo>
                    <a:pt x="246" y="10"/>
                  </a:lnTo>
                  <a:lnTo>
                    <a:pt x="247" y="9"/>
                  </a:lnTo>
                  <a:lnTo>
                    <a:pt x="248" y="7"/>
                  </a:lnTo>
                  <a:lnTo>
                    <a:pt x="249" y="8"/>
                  </a:lnTo>
                  <a:lnTo>
                    <a:pt x="252" y="5"/>
                  </a:lnTo>
                  <a:lnTo>
                    <a:pt x="254" y="4"/>
                  </a:lnTo>
                  <a:lnTo>
                    <a:pt x="254" y="2"/>
                  </a:lnTo>
                  <a:lnTo>
                    <a:pt x="256" y="0"/>
                  </a:lnTo>
                  <a:lnTo>
                    <a:pt x="257" y="2"/>
                  </a:lnTo>
                  <a:lnTo>
                    <a:pt x="261" y="5"/>
                  </a:lnTo>
                  <a:lnTo>
                    <a:pt x="262" y="4"/>
                  </a:lnTo>
                  <a:lnTo>
                    <a:pt x="263" y="5"/>
                  </a:lnTo>
                  <a:lnTo>
                    <a:pt x="267" y="4"/>
                  </a:lnTo>
                  <a:lnTo>
                    <a:pt x="268" y="4"/>
                  </a:lnTo>
                  <a:lnTo>
                    <a:pt x="270" y="6"/>
                  </a:lnTo>
                  <a:lnTo>
                    <a:pt x="271" y="6"/>
                  </a:lnTo>
                  <a:lnTo>
                    <a:pt x="272" y="7"/>
                  </a:lnTo>
                  <a:lnTo>
                    <a:pt x="273" y="9"/>
                  </a:lnTo>
                  <a:lnTo>
                    <a:pt x="275" y="8"/>
                  </a:lnTo>
                  <a:lnTo>
                    <a:pt x="276" y="9"/>
                  </a:lnTo>
                  <a:lnTo>
                    <a:pt x="277" y="9"/>
                  </a:lnTo>
                  <a:lnTo>
                    <a:pt x="278" y="9"/>
                  </a:lnTo>
                  <a:lnTo>
                    <a:pt x="279" y="11"/>
                  </a:lnTo>
                  <a:lnTo>
                    <a:pt x="282" y="14"/>
                  </a:lnTo>
                  <a:lnTo>
                    <a:pt x="283" y="15"/>
                  </a:lnTo>
                  <a:lnTo>
                    <a:pt x="285" y="15"/>
                  </a:lnTo>
                  <a:lnTo>
                    <a:pt x="288" y="14"/>
                  </a:lnTo>
                  <a:lnTo>
                    <a:pt x="290" y="15"/>
                  </a:lnTo>
                  <a:lnTo>
                    <a:pt x="291" y="14"/>
                  </a:lnTo>
                  <a:lnTo>
                    <a:pt x="293" y="11"/>
                  </a:lnTo>
                  <a:lnTo>
                    <a:pt x="294" y="11"/>
                  </a:lnTo>
                  <a:lnTo>
                    <a:pt x="295" y="11"/>
                  </a:lnTo>
                  <a:lnTo>
                    <a:pt x="298" y="14"/>
                  </a:lnTo>
                  <a:lnTo>
                    <a:pt x="299" y="14"/>
                  </a:lnTo>
                  <a:lnTo>
                    <a:pt x="299" y="12"/>
                  </a:lnTo>
                  <a:lnTo>
                    <a:pt x="301" y="10"/>
                  </a:lnTo>
                  <a:lnTo>
                    <a:pt x="301" y="10"/>
                  </a:lnTo>
                  <a:lnTo>
                    <a:pt x="305" y="11"/>
                  </a:lnTo>
                  <a:lnTo>
                    <a:pt x="306" y="9"/>
                  </a:lnTo>
                  <a:lnTo>
                    <a:pt x="307" y="8"/>
                  </a:lnTo>
                  <a:lnTo>
                    <a:pt x="310" y="10"/>
                  </a:lnTo>
                  <a:lnTo>
                    <a:pt x="312" y="11"/>
                  </a:lnTo>
                  <a:lnTo>
                    <a:pt x="313" y="10"/>
                  </a:lnTo>
                  <a:lnTo>
                    <a:pt x="314" y="10"/>
                  </a:lnTo>
                  <a:lnTo>
                    <a:pt x="316" y="8"/>
                  </a:lnTo>
                  <a:lnTo>
                    <a:pt x="319" y="7"/>
                  </a:lnTo>
                  <a:lnTo>
                    <a:pt x="321" y="12"/>
                  </a:lnTo>
                  <a:lnTo>
                    <a:pt x="322" y="12"/>
                  </a:lnTo>
                  <a:lnTo>
                    <a:pt x="323" y="14"/>
                  </a:lnTo>
                  <a:lnTo>
                    <a:pt x="323" y="16"/>
                  </a:lnTo>
                  <a:lnTo>
                    <a:pt x="325" y="16"/>
                  </a:lnTo>
                  <a:lnTo>
                    <a:pt x="326" y="16"/>
                  </a:lnTo>
                  <a:lnTo>
                    <a:pt x="328" y="17"/>
                  </a:lnTo>
                  <a:lnTo>
                    <a:pt x="329" y="17"/>
                  </a:lnTo>
                  <a:lnTo>
                    <a:pt x="331" y="16"/>
                  </a:lnTo>
                  <a:lnTo>
                    <a:pt x="333" y="17"/>
                  </a:lnTo>
                  <a:lnTo>
                    <a:pt x="334" y="17"/>
                  </a:lnTo>
                  <a:lnTo>
                    <a:pt x="335" y="18"/>
                  </a:lnTo>
                  <a:lnTo>
                    <a:pt x="335" y="21"/>
                  </a:lnTo>
                  <a:lnTo>
                    <a:pt x="336" y="22"/>
                  </a:lnTo>
                  <a:lnTo>
                    <a:pt x="337" y="21"/>
                  </a:lnTo>
                  <a:lnTo>
                    <a:pt x="338" y="23"/>
                  </a:lnTo>
                  <a:lnTo>
                    <a:pt x="341" y="24"/>
                  </a:lnTo>
                  <a:lnTo>
                    <a:pt x="342" y="26"/>
                  </a:lnTo>
                  <a:lnTo>
                    <a:pt x="342" y="27"/>
                  </a:lnTo>
                  <a:lnTo>
                    <a:pt x="342" y="30"/>
                  </a:lnTo>
                  <a:lnTo>
                    <a:pt x="343" y="31"/>
                  </a:lnTo>
                  <a:lnTo>
                    <a:pt x="344" y="33"/>
                  </a:lnTo>
                  <a:lnTo>
                    <a:pt x="345" y="33"/>
                  </a:lnTo>
                  <a:lnTo>
                    <a:pt x="345" y="33"/>
                  </a:lnTo>
                  <a:lnTo>
                    <a:pt x="346" y="33"/>
                  </a:lnTo>
                  <a:lnTo>
                    <a:pt x="346" y="33"/>
                  </a:lnTo>
                  <a:lnTo>
                    <a:pt x="347" y="32"/>
                  </a:lnTo>
                  <a:lnTo>
                    <a:pt x="346" y="30"/>
                  </a:lnTo>
                  <a:lnTo>
                    <a:pt x="348" y="28"/>
                  </a:lnTo>
                  <a:lnTo>
                    <a:pt x="348" y="27"/>
                  </a:lnTo>
                  <a:lnTo>
                    <a:pt x="349" y="26"/>
                  </a:lnTo>
                  <a:lnTo>
                    <a:pt x="350" y="26"/>
                  </a:lnTo>
                  <a:lnTo>
                    <a:pt x="352" y="25"/>
                  </a:lnTo>
                  <a:lnTo>
                    <a:pt x="353" y="24"/>
                  </a:lnTo>
                  <a:lnTo>
                    <a:pt x="356" y="24"/>
                  </a:lnTo>
                  <a:lnTo>
                    <a:pt x="357" y="26"/>
                  </a:lnTo>
                  <a:lnTo>
                    <a:pt x="357" y="28"/>
                  </a:lnTo>
                  <a:lnTo>
                    <a:pt x="359" y="30"/>
                  </a:lnTo>
                  <a:lnTo>
                    <a:pt x="359" y="30"/>
                  </a:lnTo>
                  <a:lnTo>
                    <a:pt x="362" y="29"/>
                  </a:lnTo>
                  <a:lnTo>
                    <a:pt x="362" y="29"/>
                  </a:lnTo>
                  <a:lnTo>
                    <a:pt x="364" y="30"/>
                  </a:lnTo>
                  <a:lnTo>
                    <a:pt x="364" y="33"/>
                  </a:lnTo>
                  <a:lnTo>
                    <a:pt x="367" y="35"/>
                  </a:lnTo>
                  <a:lnTo>
                    <a:pt x="367" y="35"/>
                  </a:lnTo>
                  <a:lnTo>
                    <a:pt x="368" y="35"/>
                  </a:lnTo>
                  <a:lnTo>
                    <a:pt x="369" y="35"/>
                  </a:lnTo>
                  <a:lnTo>
                    <a:pt x="370" y="35"/>
                  </a:lnTo>
                  <a:lnTo>
                    <a:pt x="371" y="37"/>
                  </a:lnTo>
                  <a:lnTo>
                    <a:pt x="373" y="37"/>
                  </a:lnTo>
                  <a:lnTo>
                    <a:pt x="374" y="36"/>
                  </a:lnTo>
                  <a:lnTo>
                    <a:pt x="375" y="37"/>
                  </a:lnTo>
                  <a:lnTo>
                    <a:pt x="375" y="36"/>
                  </a:lnTo>
                  <a:lnTo>
                    <a:pt x="377" y="36"/>
                  </a:lnTo>
                  <a:lnTo>
                    <a:pt x="378" y="38"/>
                  </a:lnTo>
                  <a:lnTo>
                    <a:pt x="378" y="38"/>
                  </a:lnTo>
                  <a:lnTo>
                    <a:pt x="379" y="42"/>
                  </a:lnTo>
                  <a:lnTo>
                    <a:pt x="380" y="45"/>
                  </a:lnTo>
                  <a:lnTo>
                    <a:pt x="381" y="47"/>
                  </a:lnTo>
                  <a:lnTo>
                    <a:pt x="381" y="48"/>
                  </a:lnTo>
                  <a:lnTo>
                    <a:pt x="382" y="49"/>
                  </a:lnTo>
                  <a:lnTo>
                    <a:pt x="384" y="50"/>
                  </a:lnTo>
                  <a:lnTo>
                    <a:pt x="384" y="51"/>
                  </a:lnTo>
                  <a:lnTo>
                    <a:pt x="386" y="53"/>
                  </a:lnTo>
                  <a:lnTo>
                    <a:pt x="388" y="54"/>
                  </a:lnTo>
                  <a:lnTo>
                    <a:pt x="389" y="55"/>
                  </a:lnTo>
                  <a:lnTo>
                    <a:pt x="389" y="57"/>
                  </a:lnTo>
                  <a:lnTo>
                    <a:pt x="389" y="60"/>
                  </a:lnTo>
                  <a:lnTo>
                    <a:pt x="389" y="60"/>
                  </a:lnTo>
                  <a:lnTo>
                    <a:pt x="390" y="62"/>
                  </a:lnTo>
                  <a:lnTo>
                    <a:pt x="391" y="62"/>
                  </a:lnTo>
                  <a:lnTo>
                    <a:pt x="389" y="64"/>
                  </a:lnTo>
                  <a:lnTo>
                    <a:pt x="390" y="65"/>
                  </a:lnTo>
                  <a:lnTo>
                    <a:pt x="389" y="66"/>
                  </a:lnTo>
                  <a:lnTo>
                    <a:pt x="389" y="68"/>
                  </a:lnTo>
                  <a:lnTo>
                    <a:pt x="388" y="70"/>
                  </a:lnTo>
                  <a:lnTo>
                    <a:pt x="389" y="71"/>
                  </a:lnTo>
                  <a:lnTo>
                    <a:pt x="393" y="73"/>
                  </a:lnTo>
                  <a:lnTo>
                    <a:pt x="394" y="75"/>
                  </a:lnTo>
                  <a:lnTo>
                    <a:pt x="395" y="75"/>
                  </a:lnTo>
                  <a:lnTo>
                    <a:pt x="399" y="76"/>
                  </a:lnTo>
                  <a:lnTo>
                    <a:pt x="402" y="77"/>
                  </a:lnTo>
                  <a:lnTo>
                    <a:pt x="404" y="78"/>
                  </a:lnTo>
                  <a:lnTo>
                    <a:pt x="405" y="78"/>
                  </a:lnTo>
                  <a:lnTo>
                    <a:pt x="406" y="78"/>
                  </a:lnTo>
                  <a:lnTo>
                    <a:pt x="408" y="78"/>
                  </a:lnTo>
                  <a:lnTo>
                    <a:pt x="408" y="80"/>
                  </a:lnTo>
                  <a:lnTo>
                    <a:pt x="410" y="81"/>
                  </a:lnTo>
                  <a:lnTo>
                    <a:pt x="411" y="82"/>
                  </a:lnTo>
                  <a:lnTo>
                    <a:pt x="415" y="84"/>
                  </a:lnTo>
                  <a:lnTo>
                    <a:pt x="416" y="84"/>
                  </a:lnTo>
                  <a:lnTo>
                    <a:pt x="416" y="85"/>
                  </a:lnTo>
                  <a:lnTo>
                    <a:pt x="417" y="86"/>
                  </a:lnTo>
                  <a:lnTo>
                    <a:pt x="419" y="84"/>
                  </a:lnTo>
                  <a:lnTo>
                    <a:pt x="420" y="82"/>
                  </a:lnTo>
                  <a:lnTo>
                    <a:pt x="422" y="83"/>
                  </a:lnTo>
                  <a:lnTo>
                    <a:pt x="422" y="83"/>
                  </a:lnTo>
                  <a:lnTo>
                    <a:pt x="424" y="84"/>
                  </a:lnTo>
                  <a:lnTo>
                    <a:pt x="425" y="86"/>
                  </a:lnTo>
                  <a:lnTo>
                    <a:pt x="425" y="87"/>
                  </a:lnTo>
                  <a:lnTo>
                    <a:pt x="424" y="88"/>
                  </a:lnTo>
                  <a:lnTo>
                    <a:pt x="423" y="89"/>
                  </a:lnTo>
                  <a:lnTo>
                    <a:pt x="422" y="89"/>
                  </a:lnTo>
                  <a:lnTo>
                    <a:pt x="422" y="92"/>
                  </a:lnTo>
                  <a:lnTo>
                    <a:pt x="424" y="91"/>
                  </a:lnTo>
                  <a:lnTo>
                    <a:pt x="425" y="92"/>
                  </a:lnTo>
                  <a:lnTo>
                    <a:pt x="427" y="92"/>
                  </a:lnTo>
                  <a:lnTo>
                    <a:pt x="433" y="95"/>
                  </a:lnTo>
                  <a:lnTo>
                    <a:pt x="436" y="95"/>
                  </a:lnTo>
                  <a:lnTo>
                    <a:pt x="437" y="96"/>
                  </a:lnTo>
                  <a:lnTo>
                    <a:pt x="439" y="97"/>
                  </a:lnTo>
                  <a:lnTo>
                    <a:pt x="442" y="94"/>
                  </a:lnTo>
                  <a:lnTo>
                    <a:pt x="447" y="95"/>
                  </a:lnTo>
                  <a:lnTo>
                    <a:pt x="447" y="94"/>
                  </a:lnTo>
                  <a:lnTo>
                    <a:pt x="448" y="94"/>
                  </a:lnTo>
                  <a:lnTo>
                    <a:pt x="449" y="97"/>
                  </a:lnTo>
                  <a:lnTo>
                    <a:pt x="449" y="98"/>
                  </a:lnTo>
                  <a:lnTo>
                    <a:pt x="452" y="99"/>
                  </a:lnTo>
                  <a:lnTo>
                    <a:pt x="452" y="102"/>
                  </a:lnTo>
                  <a:lnTo>
                    <a:pt x="452" y="102"/>
                  </a:lnTo>
                  <a:lnTo>
                    <a:pt x="454" y="104"/>
                  </a:lnTo>
                  <a:lnTo>
                    <a:pt x="456" y="106"/>
                  </a:lnTo>
                  <a:lnTo>
                    <a:pt x="458" y="107"/>
                  </a:lnTo>
                  <a:lnTo>
                    <a:pt x="458" y="107"/>
                  </a:lnTo>
                  <a:lnTo>
                    <a:pt x="460" y="106"/>
                  </a:lnTo>
                  <a:lnTo>
                    <a:pt x="460" y="107"/>
                  </a:lnTo>
                  <a:lnTo>
                    <a:pt x="461" y="106"/>
                  </a:lnTo>
                  <a:lnTo>
                    <a:pt x="463" y="106"/>
                  </a:lnTo>
                  <a:lnTo>
                    <a:pt x="466" y="107"/>
                  </a:lnTo>
                  <a:lnTo>
                    <a:pt x="467" y="109"/>
                  </a:lnTo>
                  <a:lnTo>
                    <a:pt x="469" y="110"/>
                  </a:lnTo>
                  <a:lnTo>
                    <a:pt x="469" y="111"/>
                  </a:lnTo>
                  <a:lnTo>
                    <a:pt x="470" y="111"/>
                  </a:lnTo>
                  <a:lnTo>
                    <a:pt x="471" y="111"/>
                  </a:lnTo>
                  <a:lnTo>
                    <a:pt x="473" y="110"/>
                  </a:lnTo>
                  <a:lnTo>
                    <a:pt x="479" y="109"/>
                  </a:lnTo>
                  <a:lnTo>
                    <a:pt x="481" y="111"/>
                  </a:lnTo>
                  <a:lnTo>
                    <a:pt x="483" y="111"/>
                  </a:lnTo>
                  <a:lnTo>
                    <a:pt x="482" y="113"/>
                  </a:lnTo>
                  <a:lnTo>
                    <a:pt x="481" y="114"/>
                  </a:lnTo>
                  <a:lnTo>
                    <a:pt x="480" y="127"/>
                  </a:lnTo>
                  <a:lnTo>
                    <a:pt x="479" y="129"/>
                  </a:lnTo>
                  <a:lnTo>
                    <a:pt x="477" y="130"/>
                  </a:lnTo>
                  <a:lnTo>
                    <a:pt x="478" y="132"/>
                  </a:lnTo>
                  <a:lnTo>
                    <a:pt x="478" y="133"/>
                  </a:lnTo>
                  <a:lnTo>
                    <a:pt x="476" y="134"/>
                  </a:lnTo>
                  <a:lnTo>
                    <a:pt x="474" y="135"/>
                  </a:lnTo>
                  <a:lnTo>
                    <a:pt x="473" y="135"/>
                  </a:lnTo>
                  <a:lnTo>
                    <a:pt x="471" y="135"/>
                  </a:lnTo>
                  <a:lnTo>
                    <a:pt x="470" y="135"/>
                  </a:lnTo>
                  <a:lnTo>
                    <a:pt x="469" y="136"/>
                  </a:lnTo>
                  <a:lnTo>
                    <a:pt x="466" y="137"/>
                  </a:lnTo>
                  <a:lnTo>
                    <a:pt x="466" y="138"/>
                  </a:lnTo>
                  <a:lnTo>
                    <a:pt x="466" y="141"/>
                  </a:lnTo>
                  <a:lnTo>
                    <a:pt x="465" y="142"/>
                  </a:lnTo>
                  <a:lnTo>
                    <a:pt x="464" y="142"/>
                  </a:lnTo>
                  <a:lnTo>
                    <a:pt x="457" y="153"/>
                  </a:lnTo>
                  <a:lnTo>
                    <a:pt x="456" y="154"/>
                  </a:lnTo>
                  <a:lnTo>
                    <a:pt x="456" y="155"/>
                  </a:lnTo>
                  <a:lnTo>
                    <a:pt x="457" y="156"/>
                  </a:lnTo>
                  <a:lnTo>
                    <a:pt x="458" y="157"/>
                  </a:lnTo>
                  <a:lnTo>
                    <a:pt x="456" y="158"/>
                  </a:lnTo>
                  <a:lnTo>
                    <a:pt x="456" y="160"/>
                  </a:lnTo>
                  <a:lnTo>
                    <a:pt x="455" y="161"/>
                  </a:lnTo>
                  <a:lnTo>
                    <a:pt x="455" y="162"/>
                  </a:lnTo>
                  <a:lnTo>
                    <a:pt x="455" y="166"/>
                  </a:lnTo>
                  <a:lnTo>
                    <a:pt x="450" y="168"/>
                  </a:lnTo>
                  <a:lnTo>
                    <a:pt x="450" y="169"/>
                  </a:lnTo>
                  <a:lnTo>
                    <a:pt x="449" y="169"/>
                  </a:lnTo>
                  <a:lnTo>
                    <a:pt x="449" y="170"/>
                  </a:lnTo>
                  <a:lnTo>
                    <a:pt x="448" y="171"/>
                  </a:lnTo>
                  <a:lnTo>
                    <a:pt x="447" y="170"/>
                  </a:lnTo>
                  <a:lnTo>
                    <a:pt x="444" y="170"/>
                  </a:lnTo>
                  <a:lnTo>
                    <a:pt x="444" y="169"/>
                  </a:lnTo>
                  <a:lnTo>
                    <a:pt x="443" y="170"/>
                  </a:lnTo>
                  <a:lnTo>
                    <a:pt x="441" y="170"/>
                  </a:lnTo>
                  <a:lnTo>
                    <a:pt x="439" y="169"/>
                  </a:lnTo>
                  <a:lnTo>
                    <a:pt x="438" y="168"/>
                  </a:lnTo>
                  <a:lnTo>
                    <a:pt x="438" y="168"/>
                  </a:lnTo>
                  <a:lnTo>
                    <a:pt x="436" y="169"/>
                  </a:lnTo>
                  <a:lnTo>
                    <a:pt x="434" y="170"/>
                  </a:lnTo>
                  <a:lnTo>
                    <a:pt x="431" y="169"/>
                  </a:lnTo>
                  <a:lnTo>
                    <a:pt x="425" y="170"/>
                  </a:lnTo>
                  <a:lnTo>
                    <a:pt x="425" y="168"/>
                  </a:lnTo>
                  <a:lnTo>
                    <a:pt x="425" y="168"/>
                  </a:lnTo>
                  <a:lnTo>
                    <a:pt x="425" y="166"/>
                  </a:lnTo>
                  <a:lnTo>
                    <a:pt x="425" y="165"/>
                  </a:lnTo>
                  <a:lnTo>
                    <a:pt x="425" y="163"/>
                  </a:lnTo>
                  <a:lnTo>
                    <a:pt x="423" y="163"/>
                  </a:lnTo>
                  <a:lnTo>
                    <a:pt x="422" y="159"/>
                  </a:lnTo>
                  <a:lnTo>
                    <a:pt x="422" y="157"/>
                  </a:lnTo>
                  <a:lnTo>
                    <a:pt x="422" y="156"/>
                  </a:lnTo>
                  <a:lnTo>
                    <a:pt x="421" y="153"/>
                  </a:lnTo>
                  <a:lnTo>
                    <a:pt x="419" y="153"/>
                  </a:lnTo>
                  <a:lnTo>
                    <a:pt x="419" y="152"/>
                  </a:lnTo>
                  <a:lnTo>
                    <a:pt x="418" y="152"/>
                  </a:lnTo>
                  <a:lnTo>
                    <a:pt x="416" y="152"/>
                  </a:lnTo>
                  <a:lnTo>
                    <a:pt x="415" y="152"/>
                  </a:lnTo>
                  <a:lnTo>
                    <a:pt x="414" y="152"/>
                  </a:lnTo>
                  <a:lnTo>
                    <a:pt x="413" y="154"/>
                  </a:lnTo>
                  <a:lnTo>
                    <a:pt x="413" y="155"/>
                  </a:lnTo>
                  <a:lnTo>
                    <a:pt x="411" y="156"/>
                  </a:lnTo>
                  <a:lnTo>
                    <a:pt x="411" y="157"/>
                  </a:lnTo>
                  <a:lnTo>
                    <a:pt x="408" y="159"/>
                  </a:lnTo>
                  <a:lnTo>
                    <a:pt x="408" y="162"/>
                  </a:lnTo>
                  <a:lnTo>
                    <a:pt x="406" y="162"/>
                  </a:lnTo>
                  <a:lnTo>
                    <a:pt x="403" y="163"/>
                  </a:lnTo>
                  <a:lnTo>
                    <a:pt x="403" y="163"/>
                  </a:lnTo>
                  <a:lnTo>
                    <a:pt x="402" y="163"/>
                  </a:lnTo>
                  <a:lnTo>
                    <a:pt x="402" y="166"/>
                  </a:lnTo>
                  <a:lnTo>
                    <a:pt x="403" y="169"/>
                  </a:lnTo>
                  <a:lnTo>
                    <a:pt x="403" y="171"/>
                  </a:lnTo>
                  <a:lnTo>
                    <a:pt x="403" y="173"/>
                  </a:lnTo>
                  <a:lnTo>
                    <a:pt x="403" y="175"/>
                  </a:lnTo>
                  <a:lnTo>
                    <a:pt x="398" y="175"/>
                  </a:lnTo>
                  <a:lnTo>
                    <a:pt x="393" y="174"/>
                  </a:lnTo>
                  <a:lnTo>
                    <a:pt x="392" y="174"/>
                  </a:lnTo>
                  <a:lnTo>
                    <a:pt x="389" y="174"/>
                  </a:lnTo>
                  <a:lnTo>
                    <a:pt x="386" y="176"/>
                  </a:lnTo>
                  <a:lnTo>
                    <a:pt x="383" y="176"/>
                  </a:lnTo>
                  <a:lnTo>
                    <a:pt x="379" y="176"/>
                  </a:lnTo>
                  <a:lnTo>
                    <a:pt x="378" y="175"/>
                  </a:lnTo>
                  <a:lnTo>
                    <a:pt x="378" y="174"/>
                  </a:lnTo>
                  <a:lnTo>
                    <a:pt x="378" y="173"/>
                  </a:lnTo>
                  <a:lnTo>
                    <a:pt x="374" y="173"/>
                  </a:lnTo>
                  <a:lnTo>
                    <a:pt x="374" y="173"/>
                  </a:lnTo>
                  <a:lnTo>
                    <a:pt x="370" y="172"/>
                  </a:lnTo>
                  <a:lnTo>
                    <a:pt x="369" y="172"/>
                  </a:lnTo>
                  <a:lnTo>
                    <a:pt x="370" y="171"/>
                  </a:lnTo>
                  <a:lnTo>
                    <a:pt x="369" y="169"/>
                  </a:lnTo>
                  <a:lnTo>
                    <a:pt x="369" y="167"/>
                  </a:lnTo>
                  <a:lnTo>
                    <a:pt x="367" y="166"/>
                  </a:lnTo>
                  <a:lnTo>
                    <a:pt x="366" y="165"/>
                  </a:lnTo>
                  <a:lnTo>
                    <a:pt x="365" y="165"/>
                  </a:lnTo>
                  <a:lnTo>
                    <a:pt x="364" y="164"/>
                  </a:lnTo>
                  <a:lnTo>
                    <a:pt x="362" y="162"/>
                  </a:lnTo>
                  <a:lnTo>
                    <a:pt x="356" y="161"/>
                  </a:lnTo>
                  <a:lnTo>
                    <a:pt x="355" y="160"/>
                  </a:lnTo>
                  <a:lnTo>
                    <a:pt x="352" y="160"/>
                  </a:lnTo>
                  <a:lnTo>
                    <a:pt x="351" y="160"/>
                  </a:lnTo>
                  <a:lnTo>
                    <a:pt x="349" y="162"/>
                  </a:lnTo>
                  <a:lnTo>
                    <a:pt x="349" y="160"/>
                  </a:lnTo>
                  <a:lnTo>
                    <a:pt x="348" y="161"/>
                  </a:lnTo>
                  <a:lnTo>
                    <a:pt x="347" y="158"/>
                  </a:lnTo>
                  <a:lnTo>
                    <a:pt x="345" y="157"/>
                  </a:lnTo>
                  <a:lnTo>
                    <a:pt x="345" y="157"/>
                  </a:lnTo>
                  <a:lnTo>
                    <a:pt x="343" y="157"/>
                  </a:lnTo>
                  <a:lnTo>
                    <a:pt x="342" y="158"/>
                  </a:lnTo>
                  <a:lnTo>
                    <a:pt x="342" y="160"/>
                  </a:lnTo>
                  <a:lnTo>
                    <a:pt x="341" y="159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3" name="Freeform 8"/>
            <p:cNvSpPr>
              <a:spLocks/>
            </p:cNvSpPr>
            <p:nvPr/>
          </p:nvSpPr>
          <p:spPr bwMode="auto">
            <a:xfrm>
              <a:off x="63615" y="477442"/>
              <a:ext cx="531507" cy="863627"/>
            </a:xfrm>
            <a:custGeom>
              <a:avLst/>
              <a:gdLst>
                <a:gd name="T0" fmla="*/ 98 w 192"/>
                <a:gd name="T1" fmla="*/ 190 h 312"/>
                <a:gd name="T2" fmla="*/ 90 w 192"/>
                <a:gd name="T3" fmla="*/ 177 h 312"/>
                <a:gd name="T4" fmla="*/ 88 w 192"/>
                <a:gd name="T5" fmla="*/ 158 h 312"/>
                <a:gd name="T6" fmla="*/ 88 w 192"/>
                <a:gd name="T7" fmla="*/ 140 h 312"/>
                <a:gd name="T8" fmla="*/ 81 w 192"/>
                <a:gd name="T9" fmla="*/ 127 h 312"/>
                <a:gd name="T10" fmla="*/ 66 w 192"/>
                <a:gd name="T11" fmla="*/ 117 h 312"/>
                <a:gd name="T12" fmla="*/ 71 w 192"/>
                <a:gd name="T13" fmla="*/ 105 h 312"/>
                <a:gd name="T14" fmla="*/ 65 w 192"/>
                <a:gd name="T15" fmla="*/ 90 h 312"/>
                <a:gd name="T16" fmla="*/ 79 w 192"/>
                <a:gd name="T17" fmla="*/ 80 h 312"/>
                <a:gd name="T18" fmla="*/ 72 w 192"/>
                <a:gd name="T19" fmla="*/ 66 h 312"/>
                <a:gd name="T20" fmla="*/ 54 w 192"/>
                <a:gd name="T21" fmla="*/ 82 h 312"/>
                <a:gd name="T22" fmla="*/ 31 w 192"/>
                <a:gd name="T23" fmla="*/ 82 h 312"/>
                <a:gd name="T24" fmla="*/ 7 w 192"/>
                <a:gd name="T25" fmla="*/ 88 h 312"/>
                <a:gd name="T26" fmla="*/ 2 w 192"/>
                <a:gd name="T27" fmla="*/ 77 h 312"/>
                <a:gd name="T28" fmla="*/ 2 w 192"/>
                <a:gd name="T29" fmla="*/ 66 h 312"/>
                <a:gd name="T30" fmla="*/ 8 w 192"/>
                <a:gd name="T31" fmla="*/ 63 h 312"/>
                <a:gd name="T32" fmla="*/ 9 w 192"/>
                <a:gd name="T33" fmla="*/ 56 h 312"/>
                <a:gd name="T34" fmla="*/ 14 w 192"/>
                <a:gd name="T35" fmla="*/ 47 h 312"/>
                <a:gd name="T36" fmla="*/ 16 w 192"/>
                <a:gd name="T37" fmla="*/ 42 h 312"/>
                <a:gd name="T38" fmla="*/ 19 w 192"/>
                <a:gd name="T39" fmla="*/ 37 h 312"/>
                <a:gd name="T40" fmla="*/ 26 w 192"/>
                <a:gd name="T41" fmla="*/ 29 h 312"/>
                <a:gd name="T42" fmla="*/ 29 w 192"/>
                <a:gd name="T43" fmla="*/ 25 h 312"/>
                <a:gd name="T44" fmla="*/ 35 w 192"/>
                <a:gd name="T45" fmla="*/ 19 h 312"/>
                <a:gd name="T46" fmla="*/ 40 w 192"/>
                <a:gd name="T47" fmla="*/ 9 h 312"/>
                <a:gd name="T48" fmla="*/ 49 w 192"/>
                <a:gd name="T49" fmla="*/ 6 h 312"/>
                <a:gd name="T50" fmla="*/ 53 w 192"/>
                <a:gd name="T51" fmla="*/ 1 h 312"/>
                <a:gd name="T52" fmla="*/ 63 w 192"/>
                <a:gd name="T53" fmla="*/ 2 h 312"/>
                <a:gd name="T54" fmla="*/ 79 w 192"/>
                <a:gd name="T55" fmla="*/ 14 h 312"/>
                <a:gd name="T56" fmla="*/ 87 w 192"/>
                <a:gd name="T57" fmla="*/ 26 h 312"/>
                <a:gd name="T58" fmla="*/ 94 w 192"/>
                <a:gd name="T59" fmla="*/ 28 h 312"/>
                <a:gd name="T60" fmla="*/ 103 w 192"/>
                <a:gd name="T61" fmla="*/ 39 h 312"/>
                <a:gd name="T62" fmla="*/ 102 w 192"/>
                <a:gd name="T63" fmla="*/ 54 h 312"/>
                <a:gd name="T64" fmla="*/ 113 w 192"/>
                <a:gd name="T65" fmla="*/ 70 h 312"/>
                <a:gd name="T66" fmla="*/ 127 w 192"/>
                <a:gd name="T67" fmla="*/ 67 h 312"/>
                <a:gd name="T68" fmla="*/ 134 w 192"/>
                <a:gd name="T69" fmla="*/ 65 h 312"/>
                <a:gd name="T70" fmla="*/ 156 w 192"/>
                <a:gd name="T71" fmla="*/ 74 h 312"/>
                <a:gd name="T72" fmla="*/ 164 w 192"/>
                <a:gd name="T73" fmla="*/ 71 h 312"/>
                <a:gd name="T74" fmla="*/ 177 w 192"/>
                <a:gd name="T75" fmla="*/ 80 h 312"/>
                <a:gd name="T76" fmla="*/ 185 w 192"/>
                <a:gd name="T77" fmla="*/ 90 h 312"/>
                <a:gd name="T78" fmla="*/ 170 w 192"/>
                <a:gd name="T79" fmla="*/ 98 h 312"/>
                <a:gd name="T80" fmla="*/ 167 w 192"/>
                <a:gd name="T81" fmla="*/ 111 h 312"/>
                <a:gd name="T82" fmla="*/ 183 w 192"/>
                <a:gd name="T83" fmla="*/ 126 h 312"/>
                <a:gd name="T84" fmla="*/ 167 w 192"/>
                <a:gd name="T85" fmla="*/ 150 h 312"/>
                <a:gd name="T86" fmla="*/ 159 w 192"/>
                <a:gd name="T87" fmla="*/ 166 h 312"/>
                <a:gd name="T88" fmla="*/ 161 w 192"/>
                <a:gd name="T89" fmla="*/ 188 h 312"/>
                <a:gd name="T90" fmla="*/ 148 w 192"/>
                <a:gd name="T91" fmla="*/ 196 h 312"/>
                <a:gd name="T92" fmla="*/ 140 w 192"/>
                <a:gd name="T93" fmla="*/ 206 h 312"/>
                <a:gd name="T94" fmla="*/ 147 w 192"/>
                <a:gd name="T95" fmla="*/ 229 h 312"/>
                <a:gd name="T96" fmla="*/ 159 w 192"/>
                <a:gd name="T97" fmla="*/ 240 h 312"/>
                <a:gd name="T98" fmla="*/ 154 w 192"/>
                <a:gd name="T99" fmla="*/ 269 h 312"/>
                <a:gd name="T100" fmla="*/ 141 w 192"/>
                <a:gd name="T101" fmla="*/ 284 h 312"/>
                <a:gd name="T102" fmla="*/ 125 w 192"/>
                <a:gd name="T103" fmla="*/ 303 h 312"/>
                <a:gd name="T104" fmla="*/ 109 w 192"/>
                <a:gd name="T105" fmla="*/ 301 h 312"/>
                <a:gd name="T106" fmla="*/ 85 w 192"/>
                <a:gd name="T107" fmla="*/ 279 h 312"/>
                <a:gd name="T108" fmla="*/ 63 w 192"/>
                <a:gd name="T109" fmla="*/ 251 h 312"/>
                <a:gd name="T110" fmla="*/ 42 w 192"/>
                <a:gd name="T111" fmla="*/ 235 h 312"/>
                <a:gd name="T112" fmla="*/ 54 w 192"/>
                <a:gd name="T113" fmla="*/ 220 h 312"/>
                <a:gd name="T114" fmla="*/ 57 w 192"/>
                <a:gd name="T115" fmla="*/ 213 h 312"/>
                <a:gd name="T116" fmla="*/ 71 w 192"/>
                <a:gd name="T117" fmla="*/ 202 h 312"/>
                <a:gd name="T118" fmla="*/ 73 w 192"/>
                <a:gd name="T119" fmla="*/ 195 h 312"/>
                <a:gd name="T120" fmla="*/ 79 w 192"/>
                <a:gd name="T121" fmla="*/ 203 h 312"/>
                <a:gd name="T122" fmla="*/ 90 w 192"/>
                <a:gd name="T123" fmla="*/ 196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2" h="312">
                  <a:moveTo>
                    <a:pt x="92" y="197"/>
                  </a:moveTo>
                  <a:lnTo>
                    <a:pt x="93" y="196"/>
                  </a:lnTo>
                  <a:lnTo>
                    <a:pt x="94" y="195"/>
                  </a:lnTo>
                  <a:lnTo>
                    <a:pt x="94" y="196"/>
                  </a:lnTo>
                  <a:lnTo>
                    <a:pt x="95" y="196"/>
                  </a:lnTo>
                  <a:lnTo>
                    <a:pt x="96" y="196"/>
                  </a:lnTo>
                  <a:lnTo>
                    <a:pt x="96" y="195"/>
                  </a:lnTo>
                  <a:lnTo>
                    <a:pt x="96" y="196"/>
                  </a:lnTo>
                  <a:lnTo>
                    <a:pt x="97" y="193"/>
                  </a:lnTo>
                  <a:lnTo>
                    <a:pt x="96" y="193"/>
                  </a:lnTo>
                  <a:lnTo>
                    <a:pt x="96" y="190"/>
                  </a:lnTo>
                  <a:lnTo>
                    <a:pt x="98" y="190"/>
                  </a:lnTo>
                  <a:lnTo>
                    <a:pt x="98" y="190"/>
                  </a:lnTo>
                  <a:lnTo>
                    <a:pt x="97" y="188"/>
                  </a:lnTo>
                  <a:lnTo>
                    <a:pt x="96" y="189"/>
                  </a:lnTo>
                  <a:lnTo>
                    <a:pt x="94" y="188"/>
                  </a:lnTo>
                  <a:lnTo>
                    <a:pt x="93" y="188"/>
                  </a:lnTo>
                  <a:lnTo>
                    <a:pt x="93" y="187"/>
                  </a:lnTo>
                  <a:lnTo>
                    <a:pt x="96" y="185"/>
                  </a:lnTo>
                  <a:lnTo>
                    <a:pt x="98" y="182"/>
                  </a:lnTo>
                  <a:lnTo>
                    <a:pt x="96" y="182"/>
                  </a:lnTo>
                  <a:lnTo>
                    <a:pt x="93" y="180"/>
                  </a:lnTo>
                  <a:lnTo>
                    <a:pt x="92" y="180"/>
                  </a:lnTo>
                  <a:lnTo>
                    <a:pt x="91" y="180"/>
                  </a:lnTo>
                  <a:lnTo>
                    <a:pt x="89" y="178"/>
                  </a:lnTo>
                  <a:lnTo>
                    <a:pt x="90" y="177"/>
                  </a:lnTo>
                  <a:lnTo>
                    <a:pt x="90" y="177"/>
                  </a:lnTo>
                  <a:lnTo>
                    <a:pt x="90" y="176"/>
                  </a:lnTo>
                  <a:lnTo>
                    <a:pt x="91" y="174"/>
                  </a:lnTo>
                  <a:lnTo>
                    <a:pt x="98" y="167"/>
                  </a:lnTo>
                  <a:lnTo>
                    <a:pt x="96" y="166"/>
                  </a:lnTo>
                  <a:lnTo>
                    <a:pt x="96" y="164"/>
                  </a:lnTo>
                  <a:lnTo>
                    <a:pt x="95" y="165"/>
                  </a:lnTo>
                  <a:lnTo>
                    <a:pt x="94" y="164"/>
                  </a:lnTo>
                  <a:lnTo>
                    <a:pt x="91" y="162"/>
                  </a:lnTo>
                  <a:lnTo>
                    <a:pt x="90" y="158"/>
                  </a:lnTo>
                  <a:lnTo>
                    <a:pt x="89" y="159"/>
                  </a:lnTo>
                  <a:lnTo>
                    <a:pt x="88" y="159"/>
                  </a:lnTo>
                  <a:lnTo>
                    <a:pt x="88" y="158"/>
                  </a:lnTo>
                  <a:lnTo>
                    <a:pt x="89" y="158"/>
                  </a:lnTo>
                  <a:lnTo>
                    <a:pt x="87" y="155"/>
                  </a:lnTo>
                  <a:lnTo>
                    <a:pt x="88" y="153"/>
                  </a:lnTo>
                  <a:lnTo>
                    <a:pt x="89" y="154"/>
                  </a:lnTo>
                  <a:lnTo>
                    <a:pt x="90" y="154"/>
                  </a:lnTo>
                  <a:lnTo>
                    <a:pt x="90" y="152"/>
                  </a:lnTo>
                  <a:lnTo>
                    <a:pt x="92" y="150"/>
                  </a:lnTo>
                  <a:lnTo>
                    <a:pt x="93" y="147"/>
                  </a:lnTo>
                  <a:lnTo>
                    <a:pt x="91" y="145"/>
                  </a:lnTo>
                  <a:lnTo>
                    <a:pt x="92" y="145"/>
                  </a:lnTo>
                  <a:lnTo>
                    <a:pt x="89" y="140"/>
                  </a:lnTo>
                  <a:lnTo>
                    <a:pt x="88" y="141"/>
                  </a:lnTo>
                  <a:lnTo>
                    <a:pt x="88" y="140"/>
                  </a:lnTo>
                  <a:lnTo>
                    <a:pt x="86" y="141"/>
                  </a:lnTo>
                  <a:lnTo>
                    <a:pt x="85" y="140"/>
                  </a:lnTo>
                  <a:lnTo>
                    <a:pt x="85" y="139"/>
                  </a:lnTo>
                  <a:lnTo>
                    <a:pt x="85" y="138"/>
                  </a:lnTo>
                  <a:lnTo>
                    <a:pt x="84" y="136"/>
                  </a:lnTo>
                  <a:lnTo>
                    <a:pt x="85" y="135"/>
                  </a:lnTo>
                  <a:lnTo>
                    <a:pt x="84" y="134"/>
                  </a:lnTo>
                  <a:lnTo>
                    <a:pt x="83" y="132"/>
                  </a:lnTo>
                  <a:lnTo>
                    <a:pt x="84" y="131"/>
                  </a:lnTo>
                  <a:lnTo>
                    <a:pt x="83" y="131"/>
                  </a:lnTo>
                  <a:lnTo>
                    <a:pt x="81" y="129"/>
                  </a:lnTo>
                  <a:lnTo>
                    <a:pt x="81" y="128"/>
                  </a:lnTo>
                  <a:lnTo>
                    <a:pt x="81" y="127"/>
                  </a:lnTo>
                  <a:lnTo>
                    <a:pt x="79" y="127"/>
                  </a:lnTo>
                  <a:lnTo>
                    <a:pt x="79" y="126"/>
                  </a:lnTo>
                  <a:lnTo>
                    <a:pt x="78" y="124"/>
                  </a:lnTo>
                  <a:lnTo>
                    <a:pt x="79" y="124"/>
                  </a:lnTo>
                  <a:lnTo>
                    <a:pt x="79" y="123"/>
                  </a:lnTo>
                  <a:lnTo>
                    <a:pt x="80" y="123"/>
                  </a:lnTo>
                  <a:lnTo>
                    <a:pt x="80" y="122"/>
                  </a:lnTo>
                  <a:lnTo>
                    <a:pt x="74" y="121"/>
                  </a:lnTo>
                  <a:lnTo>
                    <a:pt x="74" y="120"/>
                  </a:lnTo>
                  <a:lnTo>
                    <a:pt x="72" y="118"/>
                  </a:lnTo>
                  <a:lnTo>
                    <a:pt x="72" y="118"/>
                  </a:lnTo>
                  <a:lnTo>
                    <a:pt x="69" y="117"/>
                  </a:lnTo>
                  <a:lnTo>
                    <a:pt x="66" y="117"/>
                  </a:lnTo>
                  <a:lnTo>
                    <a:pt x="67" y="116"/>
                  </a:lnTo>
                  <a:lnTo>
                    <a:pt x="66" y="115"/>
                  </a:lnTo>
                  <a:lnTo>
                    <a:pt x="64" y="112"/>
                  </a:lnTo>
                  <a:lnTo>
                    <a:pt x="66" y="111"/>
                  </a:lnTo>
                  <a:lnTo>
                    <a:pt x="67" y="109"/>
                  </a:lnTo>
                  <a:lnTo>
                    <a:pt x="67" y="109"/>
                  </a:lnTo>
                  <a:lnTo>
                    <a:pt x="69" y="109"/>
                  </a:lnTo>
                  <a:lnTo>
                    <a:pt x="70" y="109"/>
                  </a:lnTo>
                  <a:lnTo>
                    <a:pt x="71" y="109"/>
                  </a:lnTo>
                  <a:lnTo>
                    <a:pt x="71" y="108"/>
                  </a:lnTo>
                  <a:lnTo>
                    <a:pt x="71" y="107"/>
                  </a:lnTo>
                  <a:lnTo>
                    <a:pt x="72" y="107"/>
                  </a:lnTo>
                  <a:lnTo>
                    <a:pt x="71" y="105"/>
                  </a:lnTo>
                  <a:lnTo>
                    <a:pt x="74" y="104"/>
                  </a:lnTo>
                  <a:lnTo>
                    <a:pt x="76" y="102"/>
                  </a:lnTo>
                  <a:lnTo>
                    <a:pt x="74" y="101"/>
                  </a:lnTo>
                  <a:lnTo>
                    <a:pt x="72" y="100"/>
                  </a:lnTo>
                  <a:lnTo>
                    <a:pt x="72" y="99"/>
                  </a:lnTo>
                  <a:lnTo>
                    <a:pt x="71" y="99"/>
                  </a:lnTo>
                  <a:lnTo>
                    <a:pt x="70" y="99"/>
                  </a:lnTo>
                  <a:lnTo>
                    <a:pt x="68" y="98"/>
                  </a:lnTo>
                  <a:lnTo>
                    <a:pt x="68" y="97"/>
                  </a:lnTo>
                  <a:lnTo>
                    <a:pt x="68" y="95"/>
                  </a:lnTo>
                  <a:lnTo>
                    <a:pt x="63" y="91"/>
                  </a:lnTo>
                  <a:lnTo>
                    <a:pt x="64" y="90"/>
                  </a:lnTo>
                  <a:lnTo>
                    <a:pt x="65" y="90"/>
                  </a:lnTo>
                  <a:lnTo>
                    <a:pt x="66" y="88"/>
                  </a:lnTo>
                  <a:lnTo>
                    <a:pt x="67" y="88"/>
                  </a:lnTo>
                  <a:lnTo>
                    <a:pt x="67" y="88"/>
                  </a:lnTo>
                  <a:lnTo>
                    <a:pt x="68" y="86"/>
                  </a:lnTo>
                  <a:lnTo>
                    <a:pt x="71" y="85"/>
                  </a:lnTo>
                  <a:lnTo>
                    <a:pt x="70" y="82"/>
                  </a:lnTo>
                  <a:lnTo>
                    <a:pt x="70" y="81"/>
                  </a:lnTo>
                  <a:lnTo>
                    <a:pt x="72" y="82"/>
                  </a:lnTo>
                  <a:lnTo>
                    <a:pt x="72" y="81"/>
                  </a:lnTo>
                  <a:lnTo>
                    <a:pt x="74" y="80"/>
                  </a:lnTo>
                  <a:lnTo>
                    <a:pt x="76" y="80"/>
                  </a:lnTo>
                  <a:lnTo>
                    <a:pt x="78" y="81"/>
                  </a:lnTo>
                  <a:lnTo>
                    <a:pt x="79" y="80"/>
                  </a:lnTo>
                  <a:lnTo>
                    <a:pt x="82" y="77"/>
                  </a:lnTo>
                  <a:lnTo>
                    <a:pt x="82" y="75"/>
                  </a:lnTo>
                  <a:lnTo>
                    <a:pt x="82" y="72"/>
                  </a:lnTo>
                  <a:lnTo>
                    <a:pt x="81" y="69"/>
                  </a:lnTo>
                  <a:lnTo>
                    <a:pt x="80" y="67"/>
                  </a:lnTo>
                  <a:lnTo>
                    <a:pt x="79" y="66"/>
                  </a:lnTo>
                  <a:lnTo>
                    <a:pt x="79" y="65"/>
                  </a:lnTo>
                  <a:lnTo>
                    <a:pt x="77" y="63"/>
                  </a:lnTo>
                  <a:lnTo>
                    <a:pt x="76" y="63"/>
                  </a:lnTo>
                  <a:lnTo>
                    <a:pt x="76" y="63"/>
                  </a:lnTo>
                  <a:lnTo>
                    <a:pt x="75" y="62"/>
                  </a:lnTo>
                  <a:lnTo>
                    <a:pt x="74" y="63"/>
                  </a:lnTo>
                  <a:lnTo>
                    <a:pt x="72" y="66"/>
                  </a:lnTo>
                  <a:lnTo>
                    <a:pt x="70" y="69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5" y="74"/>
                  </a:lnTo>
                  <a:lnTo>
                    <a:pt x="63" y="75"/>
                  </a:lnTo>
                  <a:lnTo>
                    <a:pt x="62" y="78"/>
                  </a:lnTo>
                  <a:lnTo>
                    <a:pt x="61" y="78"/>
                  </a:lnTo>
                  <a:lnTo>
                    <a:pt x="60" y="77"/>
                  </a:lnTo>
                  <a:lnTo>
                    <a:pt x="58" y="77"/>
                  </a:lnTo>
                  <a:lnTo>
                    <a:pt x="55" y="79"/>
                  </a:lnTo>
                  <a:lnTo>
                    <a:pt x="54" y="80"/>
                  </a:lnTo>
                  <a:lnTo>
                    <a:pt x="53" y="81"/>
                  </a:lnTo>
                  <a:lnTo>
                    <a:pt x="54" y="82"/>
                  </a:lnTo>
                  <a:lnTo>
                    <a:pt x="52" y="83"/>
                  </a:lnTo>
                  <a:lnTo>
                    <a:pt x="51" y="84"/>
                  </a:lnTo>
                  <a:lnTo>
                    <a:pt x="49" y="84"/>
                  </a:lnTo>
                  <a:lnTo>
                    <a:pt x="47" y="85"/>
                  </a:lnTo>
                  <a:lnTo>
                    <a:pt x="43" y="85"/>
                  </a:lnTo>
                  <a:lnTo>
                    <a:pt x="41" y="86"/>
                  </a:lnTo>
                  <a:lnTo>
                    <a:pt x="39" y="86"/>
                  </a:lnTo>
                  <a:lnTo>
                    <a:pt x="37" y="86"/>
                  </a:lnTo>
                  <a:lnTo>
                    <a:pt x="35" y="88"/>
                  </a:lnTo>
                  <a:lnTo>
                    <a:pt x="34" y="86"/>
                  </a:lnTo>
                  <a:lnTo>
                    <a:pt x="33" y="83"/>
                  </a:lnTo>
                  <a:lnTo>
                    <a:pt x="32" y="82"/>
                  </a:lnTo>
                  <a:lnTo>
                    <a:pt x="31" y="82"/>
                  </a:lnTo>
                  <a:lnTo>
                    <a:pt x="29" y="82"/>
                  </a:lnTo>
                  <a:lnTo>
                    <a:pt x="27" y="82"/>
                  </a:lnTo>
                  <a:lnTo>
                    <a:pt x="22" y="81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23" y="83"/>
                  </a:lnTo>
                  <a:lnTo>
                    <a:pt x="19" y="82"/>
                  </a:lnTo>
                  <a:lnTo>
                    <a:pt x="13" y="82"/>
                  </a:lnTo>
                  <a:lnTo>
                    <a:pt x="12" y="82"/>
                  </a:lnTo>
                  <a:lnTo>
                    <a:pt x="11" y="85"/>
                  </a:lnTo>
                  <a:lnTo>
                    <a:pt x="8" y="86"/>
                  </a:lnTo>
                  <a:lnTo>
                    <a:pt x="7" y="86"/>
                  </a:lnTo>
                  <a:lnTo>
                    <a:pt x="7" y="88"/>
                  </a:lnTo>
                  <a:lnTo>
                    <a:pt x="5" y="88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1" y="87"/>
                  </a:lnTo>
                  <a:lnTo>
                    <a:pt x="1" y="85"/>
                  </a:lnTo>
                  <a:lnTo>
                    <a:pt x="2" y="85"/>
                  </a:lnTo>
                  <a:lnTo>
                    <a:pt x="3" y="85"/>
                  </a:lnTo>
                  <a:lnTo>
                    <a:pt x="2" y="84"/>
                  </a:lnTo>
                  <a:lnTo>
                    <a:pt x="2" y="82"/>
                  </a:lnTo>
                  <a:lnTo>
                    <a:pt x="2" y="81"/>
                  </a:lnTo>
                  <a:lnTo>
                    <a:pt x="1" y="77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0" y="76"/>
                  </a:lnTo>
                  <a:lnTo>
                    <a:pt x="0" y="75"/>
                  </a:lnTo>
                  <a:lnTo>
                    <a:pt x="2" y="74"/>
                  </a:lnTo>
                  <a:lnTo>
                    <a:pt x="2" y="74"/>
                  </a:lnTo>
                  <a:lnTo>
                    <a:pt x="3" y="73"/>
                  </a:lnTo>
                  <a:lnTo>
                    <a:pt x="2" y="73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1" y="69"/>
                  </a:lnTo>
                  <a:lnTo>
                    <a:pt x="2" y="69"/>
                  </a:lnTo>
                  <a:lnTo>
                    <a:pt x="2" y="68"/>
                  </a:lnTo>
                  <a:lnTo>
                    <a:pt x="3" y="67"/>
                  </a:lnTo>
                  <a:lnTo>
                    <a:pt x="2" y="66"/>
                  </a:lnTo>
                  <a:lnTo>
                    <a:pt x="4" y="66"/>
                  </a:lnTo>
                  <a:lnTo>
                    <a:pt x="4" y="65"/>
                  </a:lnTo>
                  <a:lnTo>
                    <a:pt x="4" y="64"/>
                  </a:lnTo>
                  <a:lnTo>
                    <a:pt x="5" y="65"/>
                  </a:lnTo>
                  <a:lnTo>
                    <a:pt x="5" y="64"/>
                  </a:lnTo>
                  <a:lnTo>
                    <a:pt x="5" y="63"/>
                  </a:lnTo>
                  <a:lnTo>
                    <a:pt x="5" y="63"/>
                  </a:lnTo>
                  <a:lnTo>
                    <a:pt x="6" y="63"/>
                  </a:lnTo>
                  <a:lnTo>
                    <a:pt x="6" y="63"/>
                  </a:lnTo>
                  <a:lnTo>
                    <a:pt x="7" y="63"/>
                  </a:lnTo>
                  <a:lnTo>
                    <a:pt x="6" y="63"/>
                  </a:lnTo>
                  <a:lnTo>
                    <a:pt x="6" y="62"/>
                  </a:lnTo>
                  <a:lnTo>
                    <a:pt x="8" y="63"/>
                  </a:lnTo>
                  <a:lnTo>
                    <a:pt x="7" y="62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7" y="60"/>
                  </a:lnTo>
                  <a:lnTo>
                    <a:pt x="7" y="59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8" y="58"/>
                  </a:lnTo>
                  <a:lnTo>
                    <a:pt x="9" y="58"/>
                  </a:lnTo>
                  <a:lnTo>
                    <a:pt x="8" y="58"/>
                  </a:lnTo>
                  <a:lnTo>
                    <a:pt x="8" y="58"/>
                  </a:lnTo>
                  <a:lnTo>
                    <a:pt x="10" y="58"/>
                  </a:lnTo>
                  <a:lnTo>
                    <a:pt x="9" y="56"/>
                  </a:lnTo>
                  <a:lnTo>
                    <a:pt x="9" y="55"/>
                  </a:lnTo>
                  <a:lnTo>
                    <a:pt x="9" y="55"/>
                  </a:lnTo>
                  <a:lnTo>
                    <a:pt x="9" y="53"/>
                  </a:lnTo>
                  <a:lnTo>
                    <a:pt x="9" y="52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1" y="48"/>
                  </a:lnTo>
                  <a:lnTo>
                    <a:pt x="12" y="47"/>
                  </a:lnTo>
                  <a:lnTo>
                    <a:pt x="12" y="46"/>
                  </a:lnTo>
                  <a:lnTo>
                    <a:pt x="13" y="47"/>
                  </a:lnTo>
                  <a:lnTo>
                    <a:pt x="14" y="47"/>
                  </a:lnTo>
                  <a:lnTo>
                    <a:pt x="13" y="46"/>
                  </a:lnTo>
                  <a:lnTo>
                    <a:pt x="14" y="45"/>
                  </a:lnTo>
                  <a:lnTo>
                    <a:pt x="16" y="47"/>
                  </a:lnTo>
                  <a:lnTo>
                    <a:pt x="16" y="45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16" y="44"/>
                  </a:lnTo>
                  <a:lnTo>
                    <a:pt x="17" y="45"/>
                  </a:lnTo>
                  <a:lnTo>
                    <a:pt x="16" y="44"/>
                  </a:lnTo>
                  <a:lnTo>
                    <a:pt x="16" y="43"/>
                  </a:lnTo>
                  <a:lnTo>
                    <a:pt x="16" y="43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2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7" y="39"/>
                  </a:lnTo>
                  <a:lnTo>
                    <a:pt x="18" y="39"/>
                  </a:lnTo>
                  <a:lnTo>
                    <a:pt x="17" y="39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7" y="37"/>
                  </a:lnTo>
                  <a:lnTo>
                    <a:pt x="19" y="37"/>
                  </a:lnTo>
                  <a:lnTo>
                    <a:pt x="19" y="36"/>
                  </a:lnTo>
                  <a:lnTo>
                    <a:pt x="19" y="36"/>
                  </a:lnTo>
                  <a:lnTo>
                    <a:pt x="19" y="35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1" y="34"/>
                  </a:lnTo>
                  <a:lnTo>
                    <a:pt x="22" y="34"/>
                  </a:lnTo>
                  <a:lnTo>
                    <a:pt x="22" y="33"/>
                  </a:lnTo>
                  <a:lnTo>
                    <a:pt x="22" y="31"/>
                  </a:lnTo>
                  <a:lnTo>
                    <a:pt x="24" y="31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6" y="28"/>
                  </a:lnTo>
                  <a:lnTo>
                    <a:pt x="25" y="28"/>
                  </a:lnTo>
                  <a:lnTo>
                    <a:pt x="25" y="28"/>
                  </a:lnTo>
                  <a:lnTo>
                    <a:pt x="26" y="26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7" y="26"/>
                  </a:lnTo>
                  <a:lnTo>
                    <a:pt x="28" y="26"/>
                  </a:lnTo>
                  <a:lnTo>
                    <a:pt x="29" y="26"/>
                  </a:lnTo>
                  <a:lnTo>
                    <a:pt x="28" y="25"/>
                  </a:lnTo>
                  <a:lnTo>
                    <a:pt x="29" y="26"/>
                  </a:lnTo>
                  <a:lnTo>
                    <a:pt x="30" y="26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30" y="25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0" y="23"/>
                  </a:lnTo>
                  <a:lnTo>
                    <a:pt x="31" y="23"/>
                  </a:lnTo>
                  <a:lnTo>
                    <a:pt x="31" y="23"/>
                  </a:lnTo>
                  <a:lnTo>
                    <a:pt x="32" y="23"/>
                  </a:lnTo>
                  <a:lnTo>
                    <a:pt x="33" y="23"/>
                  </a:lnTo>
                  <a:lnTo>
                    <a:pt x="33" y="23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5" y="19"/>
                  </a:lnTo>
                  <a:lnTo>
                    <a:pt x="35" y="18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8" y="17"/>
                  </a:lnTo>
                  <a:lnTo>
                    <a:pt x="38" y="16"/>
                  </a:lnTo>
                  <a:lnTo>
                    <a:pt x="38" y="15"/>
                  </a:lnTo>
                  <a:lnTo>
                    <a:pt x="38" y="12"/>
                  </a:lnTo>
                  <a:lnTo>
                    <a:pt x="39" y="11"/>
                  </a:lnTo>
                  <a:lnTo>
                    <a:pt x="39" y="9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41" y="9"/>
                  </a:lnTo>
                  <a:lnTo>
                    <a:pt x="41" y="7"/>
                  </a:lnTo>
                  <a:lnTo>
                    <a:pt x="43" y="8"/>
                  </a:lnTo>
                  <a:lnTo>
                    <a:pt x="46" y="9"/>
                  </a:lnTo>
                  <a:lnTo>
                    <a:pt x="47" y="9"/>
                  </a:lnTo>
                  <a:lnTo>
                    <a:pt x="47" y="8"/>
                  </a:lnTo>
                  <a:lnTo>
                    <a:pt x="48" y="7"/>
                  </a:lnTo>
                  <a:lnTo>
                    <a:pt x="47" y="7"/>
                  </a:lnTo>
                  <a:lnTo>
                    <a:pt x="47" y="6"/>
                  </a:lnTo>
                  <a:lnTo>
                    <a:pt x="48" y="7"/>
                  </a:lnTo>
                  <a:lnTo>
                    <a:pt x="49" y="7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50" y="6"/>
                  </a:lnTo>
                  <a:lnTo>
                    <a:pt x="50" y="5"/>
                  </a:lnTo>
                  <a:lnTo>
                    <a:pt x="49" y="4"/>
                  </a:lnTo>
                  <a:lnTo>
                    <a:pt x="51" y="5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2" y="3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3" y="3"/>
                  </a:lnTo>
                  <a:lnTo>
                    <a:pt x="52" y="3"/>
                  </a:lnTo>
                  <a:lnTo>
                    <a:pt x="52" y="2"/>
                  </a:lnTo>
                  <a:lnTo>
                    <a:pt x="53" y="1"/>
                  </a:lnTo>
                  <a:lnTo>
                    <a:pt x="53" y="2"/>
                  </a:lnTo>
                  <a:lnTo>
                    <a:pt x="54" y="2"/>
                  </a:lnTo>
                  <a:lnTo>
                    <a:pt x="54" y="1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1"/>
                  </a:lnTo>
                  <a:lnTo>
                    <a:pt x="63" y="2"/>
                  </a:lnTo>
                  <a:lnTo>
                    <a:pt x="65" y="2"/>
                  </a:lnTo>
                  <a:lnTo>
                    <a:pt x="65" y="4"/>
                  </a:lnTo>
                  <a:lnTo>
                    <a:pt x="67" y="5"/>
                  </a:lnTo>
                  <a:lnTo>
                    <a:pt x="71" y="5"/>
                  </a:lnTo>
                  <a:lnTo>
                    <a:pt x="71" y="7"/>
                  </a:lnTo>
                  <a:lnTo>
                    <a:pt x="72" y="7"/>
                  </a:lnTo>
                  <a:lnTo>
                    <a:pt x="74" y="9"/>
                  </a:lnTo>
                  <a:lnTo>
                    <a:pt x="75" y="10"/>
                  </a:lnTo>
                  <a:lnTo>
                    <a:pt x="76" y="10"/>
                  </a:lnTo>
                  <a:lnTo>
                    <a:pt x="77" y="9"/>
                  </a:lnTo>
                  <a:lnTo>
                    <a:pt x="78" y="10"/>
                  </a:lnTo>
                  <a:lnTo>
                    <a:pt x="78" y="12"/>
                  </a:lnTo>
                  <a:lnTo>
                    <a:pt x="79" y="14"/>
                  </a:lnTo>
                  <a:lnTo>
                    <a:pt x="82" y="15"/>
                  </a:lnTo>
                  <a:lnTo>
                    <a:pt x="82" y="17"/>
                  </a:lnTo>
                  <a:lnTo>
                    <a:pt x="83" y="17"/>
                  </a:lnTo>
                  <a:lnTo>
                    <a:pt x="85" y="20"/>
                  </a:lnTo>
                  <a:lnTo>
                    <a:pt x="87" y="18"/>
                  </a:lnTo>
                  <a:lnTo>
                    <a:pt x="89" y="19"/>
                  </a:lnTo>
                  <a:lnTo>
                    <a:pt x="90" y="19"/>
                  </a:lnTo>
                  <a:lnTo>
                    <a:pt x="90" y="20"/>
                  </a:lnTo>
                  <a:lnTo>
                    <a:pt x="91" y="21"/>
                  </a:lnTo>
                  <a:lnTo>
                    <a:pt x="89" y="24"/>
                  </a:lnTo>
                  <a:lnTo>
                    <a:pt x="89" y="26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83" y="28"/>
                  </a:lnTo>
                  <a:lnTo>
                    <a:pt x="82" y="28"/>
                  </a:lnTo>
                  <a:lnTo>
                    <a:pt x="82" y="29"/>
                  </a:lnTo>
                  <a:lnTo>
                    <a:pt x="82" y="30"/>
                  </a:lnTo>
                  <a:lnTo>
                    <a:pt x="84" y="29"/>
                  </a:lnTo>
                  <a:lnTo>
                    <a:pt x="85" y="31"/>
                  </a:lnTo>
                  <a:lnTo>
                    <a:pt x="87" y="31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90" y="30"/>
                  </a:lnTo>
                  <a:lnTo>
                    <a:pt x="90" y="29"/>
                  </a:lnTo>
                  <a:lnTo>
                    <a:pt x="93" y="28"/>
                  </a:lnTo>
                  <a:lnTo>
                    <a:pt x="94" y="28"/>
                  </a:lnTo>
                  <a:lnTo>
                    <a:pt x="95" y="31"/>
                  </a:lnTo>
                  <a:lnTo>
                    <a:pt x="94" y="32"/>
                  </a:lnTo>
                  <a:lnTo>
                    <a:pt x="96" y="32"/>
                  </a:lnTo>
                  <a:lnTo>
                    <a:pt x="95" y="32"/>
                  </a:lnTo>
                  <a:lnTo>
                    <a:pt x="96" y="33"/>
                  </a:lnTo>
                  <a:lnTo>
                    <a:pt x="98" y="34"/>
                  </a:lnTo>
                  <a:lnTo>
                    <a:pt x="98" y="34"/>
                  </a:lnTo>
                  <a:lnTo>
                    <a:pt x="98" y="34"/>
                  </a:lnTo>
                  <a:lnTo>
                    <a:pt x="100" y="35"/>
                  </a:lnTo>
                  <a:lnTo>
                    <a:pt x="103" y="36"/>
                  </a:lnTo>
                  <a:lnTo>
                    <a:pt x="102" y="36"/>
                  </a:lnTo>
                  <a:lnTo>
                    <a:pt x="103" y="37"/>
                  </a:lnTo>
                  <a:lnTo>
                    <a:pt x="103" y="39"/>
                  </a:lnTo>
                  <a:lnTo>
                    <a:pt x="104" y="40"/>
                  </a:lnTo>
                  <a:lnTo>
                    <a:pt x="105" y="41"/>
                  </a:lnTo>
                  <a:lnTo>
                    <a:pt x="105" y="42"/>
                  </a:lnTo>
                  <a:lnTo>
                    <a:pt x="106" y="43"/>
                  </a:lnTo>
                  <a:lnTo>
                    <a:pt x="104" y="45"/>
                  </a:lnTo>
                  <a:lnTo>
                    <a:pt x="104" y="46"/>
                  </a:lnTo>
                  <a:lnTo>
                    <a:pt x="103" y="45"/>
                  </a:lnTo>
                  <a:lnTo>
                    <a:pt x="102" y="47"/>
                  </a:lnTo>
                  <a:lnTo>
                    <a:pt x="101" y="50"/>
                  </a:lnTo>
                  <a:lnTo>
                    <a:pt x="101" y="50"/>
                  </a:lnTo>
                  <a:lnTo>
                    <a:pt x="101" y="51"/>
                  </a:lnTo>
                  <a:lnTo>
                    <a:pt x="100" y="52"/>
                  </a:lnTo>
                  <a:lnTo>
                    <a:pt x="102" y="54"/>
                  </a:lnTo>
                  <a:lnTo>
                    <a:pt x="102" y="55"/>
                  </a:lnTo>
                  <a:lnTo>
                    <a:pt x="101" y="57"/>
                  </a:lnTo>
                  <a:lnTo>
                    <a:pt x="103" y="57"/>
                  </a:lnTo>
                  <a:lnTo>
                    <a:pt x="103" y="58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7" y="66"/>
                  </a:lnTo>
                  <a:lnTo>
                    <a:pt x="106" y="67"/>
                  </a:lnTo>
                  <a:lnTo>
                    <a:pt x="110" y="74"/>
                  </a:lnTo>
                  <a:lnTo>
                    <a:pt x="111" y="73"/>
                  </a:lnTo>
                  <a:lnTo>
                    <a:pt x="112" y="73"/>
                  </a:lnTo>
                  <a:lnTo>
                    <a:pt x="112" y="73"/>
                  </a:lnTo>
                  <a:lnTo>
                    <a:pt x="113" y="70"/>
                  </a:lnTo>
                  <a:lnTo>
                    <a:pt x="115" y="71"/>
                  </a:lnTo>
                  <a:lnTo>
                    <a:pt x="115" y="70"/>
                  </a:lnTo>
                  <a:lnTo>
                    <a:pt x="115" y="69"/>
                  </a:lnTo>
                  <a:lnTo>
                    <a:pt x="116" y="69"/>
                  </a:lnTo>
                  <a:lnTo>
                    <a:pt x="118" y="69"/>
                  </a:lnTo>
                  <a:lnTo>
                    <a:pt x="119" y="71"/>
                  </a:lnTo>
                  <a:lnTo>
                    <a:pt x="120" y="72"/>
                  </a:lnTo>
                  <a:lnTo>
                    <a:pt x="123" y="70"/>
                  </a:lnTo>
                  <a:lnTo>
                    <a:pt x="123" y="71"/>
                  </a:lnTo>
                  <a:lnTo>
                    <a:pt x="124" y="71"/>
                  </a:lnTo>
                  <a:lnTo>
                    <a:pt x="127" y="69"/>
                  </a:lnTo>
                  <a:lnTo>
                    <a:pt x="126" y="69"/>
                  </a:lnTo>
                  <a:lnTo>
                    <a:pt x="127" y="67"/>
                  </a:lnTo>
                  <a:lnTo>
                    <a:pt x="126" y="66"/>
                  </a:lnTo>
                  <a:lnTo>
                    <a:pt x="126" y="63"/>
                  </a:lnTo>
                  <a:lnTo>
                    <a:pt x="128" y="62"/>
                  </a:lnTo>
                  <a:lnTo>
                    <a:pt x="129" y="63"/>
                  </a:lnTo>
                  <a:lnTo>
                    <a:pt x="129" y="63"/>
                  </a:lnTo>
                  <a:lnTo>
                    <a:pt x="129" y="64"/>
                  </a:lnTo>
                  <a:lnTo>
                    <a:pt x="129" y="64"/>
                  </a:lnTo>
                  <a:lnTo>
                    <a:pt x="129" y="66"/>
                  </a:lnTo>
                  <a:lnTo>
                    <a:pt x="130" y="65"/>
                  </a:lnTo>
                  <a:lnTo>
                    <a:pt x="133" y="66"/>
                  </a:lnTo>
                  <a:lnTo>
                    <a:pt x="133" y="65"/>
                  </a:lnTo>
                  <a:lnTo>
                    <a:pt x="132" y="64"/>
                  </a:lnTo>
                  <a:lnTo>
                    <a:pt x="134" y="65"/>
                  </a:lnTo>
                  <a:lnTo>
                    <a:pt x="134" y="64"/>
                  </a:lnTo>
                  <a:lnTo>
                    <a:pt x="135" y="65"/>
                  </a:lnTo>
                  <a:lnTo>
                    <a:pt x="136" y="64"/>
                  </a:lnTo>
                  <a:lnTo>
                    <a:pt x="137" y="64"/>
                  </a:lnTo>
                  <a:lnTo>
                    <a:pt x="139" y="62"/>
                  </a:lnTo>
                  <a:lnTo>
                    <a:pt x="140" y="62"/>
                  </a:lnTo>
                  <a:lnTo>
                    <a:pt x="142" y="61"/>
                  </a:lnTo>
                  <a:lnTo>
                    <a:pt x="143" y="62"/>
                  </a:lnTo>
                  <a:lnTo>
                    <a:pt x="145" y="62"/>
                  </a:lnTo>
                  <a:lnTo>
                    <a:pt x="147" y="65"/>
                  </a:lnTo>
                  <a:lnTo>
                    <a:pt x="147" y="67"/>
                  </a:lnTo>
                  <a:lnTo>
                    <a:pt x="149" y="70"/>
                  </a:lnTo>
                  <a:lnTo>
                    <a:pt x="156" y="74"/>
                  </a:lnTo>
                  <a:lnTo>
                    <a:pt x="156" y="74"/>
                  </a:lnTo>
                  <a:lnTo>
                    <a:pt x="157" y="74"/>
                  </a:lnTo>
                  <a:lnTo>
                    <a:pt x="157" y="74"/>
                  </a:lnTo>
                  <a:lnTo>
                    <a:pt x="159" y="73"/>
                  </a:lnTo>
                  <a:lnTo>
                    <a:pt x="159" y="74"/>
                  </a:lnTo>
                  <a:lnTo>
                    <a:pt x="159" y="74"/>
                  </a:lnTo>
                  <a:lnTo>
                    <a:pt x="160" y="73"/>
                  </a:lnTo>
                  <a:lnTo>
                    <a:pt x="163" y="74"/>
                  </a:lnTo>
                  <a:lnTo>
                    <a:pt x="164" y="72"/>
                  </a:lnTo>
                  <a:lnTo>
                    <a:pt x="163" y="72"/>
                  </a:lnTo>
                  <a:lnTo>
                    <a:pt x="164" y="72"/>
                  </a:lnTo>
                  <a:lnTo>
                    <a:pt x="163" y="72"/>
                  </a:lnTo>
                  <a:lnTo>
                    <a:pt x="164" y="71"/>
                  </a:lnTo>
                  <a:lnTo>
                    <a:pt x="166" y="72"/>
                  </a:lnTo>
                  <a:lnTo>
                    <a:pt x="166" y="74"/>
                  </a:lnTo>
                  <a:lnTo>
                    <a:pt x="167" y="75"/>
                  </a:lnTo>
                  <a:lnTo>
                    <a:pt x="168" y="77"/>
                  </a:lnTo>
                  <a:lnTo>
                    <a:pt x="169" y="76"/>
                  </a:lnTo>
                  <a:lnTo>
                    <a:pt x="170" y="75"/>
                  </a:lnTo>
                  <a:lnTo>
                    <a:pt x="170" y="75"/>
                  </a:lnTo>
                  <a:lnTo>
                    <a:pt x="172" y="77"/>
                  </a:lnTo>
                  <a:lnTo>
                    <a:pt x="173" y="79"/>
                  </a:lnTo>
                  <a:lnTo>
                    <a:pt x="174" y="78"/>
                  </a:lnTo>
                  <a:lnTo>
                    <a:pt x="175" y="78"/>
                  </a:lnTo>
                  <a:lnTo>
                    <a:pt x="176" y="77"/>
                  </a:lnTo>
                  <a:lnTo>
                    <a:pt x="177" y="80"/>
                  </a:lnTo>
                  <a:lnTo>
                    <a:pt x="178" y="80"/>
                  </a:lnTo>
                  <a:lnTo>
                    <a:pt x="181" y="80"/>
                  </a:lnTo>
                  <a:lnTo>
                    <a:pt x="183" y="81"/>
                  </a:lnTo>
                  <a:lnTo>
                    <a:pt x="186" y="82"/>
                  </a:lnTo>
                  <a:lnTo>
                    <a:pt x="187" y="82"/>
                  </a:lnTo>
                  <a:lnTo>
                    <a:pt x="187" y="83"/>
                  </a:lnTo>
                  <a:lnTo>
                    <a:pt x="188" y="85"/>
                  </a:lnTo>
                  <a:lnTo>
                    <a:pt x="191" y="85"/>
                  </a:lnTo>
                  <a:lnTo>
                    <a:pt x="192" y="88"/>
                  </a:lnTo>
                  <a:lnTo>
                    <a:pt x="191" y="89"/>
                  </a:lnTo>
                  <a:lnTo>
                    <a:pt x="190" y="89"/>
                  </a:lnTo>
                  <a:lnTo>
                    <a:pt x="189" y="90"/>
                  </a:lnTo>
                  <a:lnTo>
                    <a:pt x="185" y="90"/>
                  </a:lnTo>
                  <a:lnTo>
                    <a:pt x="185" y="92"/>
                  </a:lnTo>
                  <a:lnTo>
                    <a:pt x="183" y="92"/>
                  </a:lnTo>
                  <a:lnTo>
                    <a:pt x="179" y="92"/>
                  </a:lnTo>
                  <a:lnTo>
                    <a:pt x="179" y="91"/>
                  </a:lnTo>
                  <a:lnTo>
                    <a:pt x="178" y="90"/>
                  </a:lnTo>
                  <a:lnTo>
                    <a:pt x="175" y="89"/>
                  </a:lnTo>
                  <a:lnTo>
                    <a:pt x="175" y="90"/>
                  </a:lnTo>
                  <a:lnTo>
                    <a:pt x="175" y="90"/>
                  </a:lnTo>
                  <a:lnTo>
                    <a:pt x="173" y="93"/>
                  </a:lnTo>
                  <a:lnTo>
                    <a:pt x="173" y="94"/>
                  </a:lnTo>
                  <a:lnTo>
                    <a:pt x="172" y="95"/>
                  </a:lnTo>
                  <a:lnTo>
                    <a:pt x="170" y="96"/>
                  </a:lnTo>
                  <a:lnTo>
                    <a:pt x="170" y="98"/>
                  </a:lnTo>
                  <a:lnTo>
                    <a:pt x="168" y="101"/>
                  </a:lnTo>
                  <a:lnTo>
                    <a:pt x="168" y="102"/>
                  </a:lnTo>
                  <a:lnTo>
                    <a:pt x="168" y="103"/>
                  </a:lnTo>
                  <a:lnTo>
                    <a:pt x="168" y="104"/>
                  </a:lnTo>
                  <a:lnTo>
                    <a:pt x="167" y="104"/>
                  </a:lnTo>
                  <a:lnTo>
                    <a:pt x="167" y="105"/>
                  </a:lnTo>
                  <a:lnTo>
                    <a:pt x="166" y="107"/>
                  </a:lnTo>
                  <a:lnTo>
                    <a:pt x="164" y="107"/>
                  </a:lnTo>
                  <a:lnTo>
                    <a:pt x="164" y="108"/>
                  </a:lnTo>
                  <a:lnTo>
                    <a:pt x="164" y="109"/>
                  </a:lnTo>
                  <a:lnTo>
                    <a:pt x="165" y="109"/>
                  </a:lnTo>
                  <a:lnTo>
                    <a:pt x="166" y="109"/>
                  </a:lnTo>
                  <a:lnTo>
                    <a:pt x="167" y="111"/>
                  </a:lnTo>
                  <a:lnTo>
                    <a:pt x="169" y="112"/>
                  </a:lnTo>
                  <a:lnTo>
                    <a:pt x="170" y="112"/>
                  </a:lnTo>
                  <a:lnTo>
                    <a:pt x="172" y="112"/>
                  </a:lnTo>
                  <a:lnTo>
                    <a:pt x="176" y="116"/>
                  </a:lnTo>
                  <a:lnTo>
                    <a:pt x="177" y="118"/>
                  </a:lnTo>
                  <a:lnTo>
                    <a:pt x="178" y="118"/>
                  </a:lnTo>
                  <a:lnTo>
                    <a:pt x="178" y="119"/>
                  </a:lnTo>
                  <a:lnTo>
                    <a:pt x="181" y="121"/>
                  </a:lnTo>
                  <a:lnTo>
                    <a:pt x="181" y="122"/>
                  </a:lnTo>
                  <a:lnTo>
                    <a:pt x="183" y="124"/>
                  </a:lnTo>
                  <a:lnTo>
                    <a:pt x="184" y="124"/>
                  </a:lnTo>
                  <a:lnTo>
                    <a:pt x="184" y="126"/>
                  </a:lnTo>
                  <a:lnTo>
                    <a:pt x="183" y="126"/>
                  </a:lnTo>
                  <a:lnTo>
                    <a:pt x="183" y="126"/>
                  </a:lnTo>
                  <a:lnTo>
                    <a:pt x="181" y="128"/>
                  </a:lnTo>
                  <a:lnTo>
                    <a:pt x="181" y="129"/>
                  </a:lnTo>
                  <a:lnTo>
                    <a:pt x="181" y="131"/>
                  </a:lnTo>
                  <a:lnTo>
                    <a:pt x="178" y="131"/>
                  </a:lnTo>
                  <a:lnTo>
                    <a:pt x="178" y="132"/>
                  </a:lnTo>
                  <a:lnTo>
                    <a:pt x="175" y="134"/>
                  </a:lnTo>
                  <a:lnTo>
                    <a:pt x="175" y="135"/>
                  </a:lnTo>
                  <a:lnTo>
                    <a:pt x="172" y="139"/>
                  </a:lnTo>
                  <a:lnTo>
                    <a:pt x="172" y="142"/>
                  </a:lnTo>
                  <a:lnTo>
                    <a:pt x="171" y="143"/>
                  </a:lnTo>
                  <a:lnTo>
                    <a:pt x="167" y="147"/>
                  </a:lnTo>
                  <a:lnTo>
                    <a:pt x="167" y="150"/>
                  </a:lnTo>
                  <a:lnTo>
                    <a:pt x="166" y="150"/>
                  </a:lnTo>
                  <a:lnTo>
                    <a:pt x="164" y="150"/>
                  </a:lnTo>
                  <a:lnTo>
                    <a:pt x="165" y="153"/>
                  </a:lnTo>
                  <a:lnTo>
                    <a:pt x="161" y="154"/>
                  </a:lnTo>
                  <a:lnTo>
                    <a:pt x="162" y="155"/>
                  </a:lnTo>
                  <a:lnTo>
                    <a:pt x="163" y="155"/>
                  </a:lnTo>
                  <a:lnTo>
                    <a:pt x="162" y="156"/>
                  </a:lnTo>
                  <a:lnTo>
                    <a:pt x="162" y="158"/>
                  </a:lnTo>
                  <a:lnTo>
                    <a:pt x="161" y="158"/>
                  </a:lnTo>
                  <a:lnTo>
                    <a:pt x="160" y="161"/>
                  </a:lnTo>
                  <a:lnTo>
                    <a:pt x="160" y="162"/>
                  </a:lnTo>
                  <a:lnTo>
                    <a:pt x="159" y="163"/>
                  </a:lnTo>
                  <a:lnTo>
                    <a:pt x="159" y="166"/>
                  </a:lnTo>
                  <a:lnTo>
                    <a:pt x="156" y="168"/>
                  </a:lnTo>
                  <a:lnTo>
                    <a:pt x="157" y="170"/>
                  </a:lnTo>
                  <a:lnTo>
                    <a:pt x="159" y="171"/>
                  </a:lnTo>
                  <a:lnTo>
                    <a:pt x="161" y="172"/>
                  </a:lnTo>
                  <a:lnTo>
                    <a:pt x="161" y="173"/>
                  </a:lnTo>
                  <a:lnTo>
                    <a:pt x="161" y="175"/>
                  </a:lnTo>
                  <a:lnTo>
                    <a:pt x="159" y="178"/>
                  </a:lnTo>
                  <a:lnTo>
                    <a:pt x="160" y="179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58" y="182"/>
                  </a:lnTo>
                  <a:lnTo>
                    <a:pt x="159" y="185"/>
                  </a:lnTo>
                  <a:lnTo>
                    <a:pt x="161" y="188"/>
                  </a:lnTo>
                  <a:lnTo>
                    <a:pt x="163" y="190"/>
                  </a:lnTo>
                  <a:lnTo>
                    <a:pt x="163" y="193"/>
                  </a:lnTo>
                  <a:lnTo>
                    <a:pt x="162" y="195"/>
                  </a:lnTo>
                  <a:lnTo>
                    <a:pt x="156" y="197"/>
                  </a:lnTo>
                  <a:lnTo>
                    <a:pt x="155" y="198"/>
                  </a:lnTo>
                  <a:lnTo>
                    <a:pt x="155" y="199"/>
                  </a:lnTo>
                  <a:lnTo>
                    <a:pt x="154" y="199"/>
                  </a:lnTo>
                  <a:lnTo>
                    <a:pt x="153" y="196"/>
                  </a:lnTo>
                  <a:lnTo>
                    <a:pt x="152" y="196"/>
                  </a:lnTo>
                  <a:lnTo>
                    <a:pt x="151" y="196"/>
                  </a:lnTo>
                  <a:lnTo>
                    <a:pt x="150" y="196"/>
                  </a:lnTo>
                  <a:lnTo>
                    <a:pt x="149" y="195"/>
                  </a:lnTo>
                  <a:lnTo>
                    <a:pt x="148" y="196"/>
                  </a:lnTo>
                  <a:lnTo>
                    <a:pt x="148" y="198"/>
                  </a:lnTo>
                  <a:lnTo>
                    <a:pt x="151" y="202"/>
                  </a:lnTo>
                  <a:lnTo>
                    <a:pt x="153" y="203"/>
                  </a:lnTo>
                  <a:lnTo>
                    <a:pt x="150" y="204"/>
                  </a:lnTo>
                  <a:lnTo>
                    <a:pt x="150" y="204"/>
                  </a:lnTo>
                  <a:lnTo>
                    <a:pt x="150" y="206"/>
                  </a:lnTo>
                  <a:lnTo>
                    <a:pt x="147" y="207"/>
                  </a:lnTo>
                  <a:lnTo>
                    <a:pt x="146" y="207"/>
                  </a:lnTo>
                  <a:lnTo>
                    <a:pt x="146" y="205"/>
                  </a:lnTo>
                  <a:lnTo>
                    <a:pt x="145" y="205"/>
                  </a:lnTo>
                  <a:lnTo>
                    <a:pt x="143" y="205"/>
                  </a:lnTo>
                  <a:lnTo>
                    <a:pt x="143" y="204"/>
                  </a:lnTo>
                  <a:lnTo>
                    <a:pt x="140" y="206"/>
                  </a:lnTo>
                  <a:lnTo>
                    <a:pt x="138" y="207"/>
                  </a:lnTo>
                  <a:lnTo>
                    <a:pt x="139" y="207"/>
                  </a:lnTo>
                  <a:lnTo>
                    <a:pt x="142" y="209"/>
                  </a:lnTo>
                  <a:lnTo>
                    <a:pt x="144" y="212"/>
                  </a:lnTo>
                  <a:lnTo>
                    <a:pt x="148" y="218"/>
                  </a:lnTo>
                  <a:lnTo>
                    <a:pt x="148" y="219"/>
                  </a:lnTo>
                  <a:lnTo>
                    <a:pt x="149" y="220"/>
                  </a:lnTo>
                  <a:lnTo>
                    <a:pt x="147" y="224"/>
                  </a:lnTo>
                  <a:lnTo>
                    <a:pt x="145" y="228"/>
                  </a:lnTo>
                  <a:lnTo>
                    <a:pt x="146" y="228"/>
                  </a:lnTo>
                  <a:lnTo>
                    <a:pt x="145" y="229"/>
                  </a:lnTo>
                  <a:lnTo>
                    <a:pt x="147" y="228"/>
                  </a:lnTo>
                  <a:lnTo>
                    <a:pt x="147" y="229"/>
                  </a:lnTo>
                  <a:lnTo>
                    <a:pt x="148" y="230"/>
                  </a:lnTo>
                  <a:lnTo>
                    <a:pt x="147" y="231"/>
                  </a:lnTo>
                  <a:lnTo>
                    <a:pt x="153" y="228"/>
                  </a:lnTo>
                  <a:lnTo>
                    <a:pt x="154" y="230"/>
                  </a:lnTo>
                  <a:lnTo>
                    <a:pt x="152" y="231"/>
                  </a:lnTo>
                  <a:lnTo>
                    <a:pt x="154" y="234"/>
                  </a:lnTo>
                  <a:lnTo>
                    <a:pt x="154" y="234"/>
                  </a:lnTo>
                  <a:lnTo>
                    <a:pt x="156" y="235"/>
                  </a:lnTo>
                  <a:lnTo>
                    <a:pt x="157" y="235"/>
                  </a:lnTo>
                  <a:lnTo>
                    <a:pt x="158" y="235"/>
                  </a:lnTo>
                  <a:lnTo>
                    <a:pt x="159" y="237"/>
                  </a:lnTo>
                  <a:lnTo>
                    <a:pt x="158" y="239"/>
                  </a:lnTo>
                  <a:lnTo>
                    <a:pt x="159" y="240"/>
                  </a:lnTo>
                  <a:lnTo>
                    <a:pt x="156" y="243"/>
                  </a:lnTo>
                  <a:lnTo>
                    <a:pt x="157" y="244"/>
                  </a:lnTo>
                  <a:lnTo>
                    <a:pt x="156" y="247"/>
                  </a:lnTo>
                  <a:lnTo>
                    <a:pt x="156" y="249"/>
                  </a:lnTo>
                  <a:lnTo>
                    <a:pt x="158" y="253"/>
                  </a:lnTo>
                  <a:lnTo>
                    <a:pt x="157" y="253"/>
                  </a:lnTo>
                  <a:lnTo>
                    <a:pt x="156" y="256"/>
                  </a:lnTo>
                  <a:lnTo>
                    <a:pt x="156" y="261"/>
                  </a:lnTo>
                  <a:lnTo>
                    <a:pt x="156" y="261"/>
                  </a:lnTo>
                  <a:lnTo>
                    <a:pt x="157" y="261"/>
                  </a:lnTo>
                  <a:lnTo>
                    <a:pt x="157" y="265"/>
                  </a:lnTo>
                  <a:lnTo>
                    <a:pt x="156" y="267"/>
                  </a:lnTo>
                  <a:lnTo>
                    <a:pt x="154" y="269"/>
                  </a:lnTo>
                  <a:lnTo>
                    <a:pt x="157" y="272"/>
                  </a:lnTo>
                  <a:lnTo>
                    <a:pt x="156" y="272"/>
                  </a:lnTo>
                  <a:lnTo>
                    <a:pt x="157" y="274"/>
                  </a:lnTo>
                  <a:lnTo>
                    <a:pt x="156" y="274"/>
                  </a:lnTo>
                  <a:lnTo>
                    <a:pt x="154" y="276"/>
                  </a:lnTo>
                  <a:lnTo>
                    <a:pt x="150" y="277"/>
                  </a:lnTo>
                  <a:lnTo>
                    <a:pt x="149" y="278"/>
                  </a:lnTo>
                  <a:lnTo>
                    <a:pt x="147" y="280"/>
                  </a:lnTo>
                  <a:lnTo>
                    <a:pt x="145" y="283"/>
                  </a:lnTo>
                  <a:lnTo>
                    <a:pt x="144" y="283"/>
                  </a:lnTo>
                  <a:lnTo>
                    <a:pt x="143" y="282"/>
                  </a:lnTo>
                  <a:lnTo>
                    <a:pt x="141" y="283"/>
                  </a:lnTo>
                  <a:lnTo>
                    <a:pt x="141" y="284"/>
                  </a:lnTo>
                  <a:lnTo>
                    <a:pt x="139" y="288"/>
                  </a:lnTo>
                  <a:lnTo>
                    <a:pt x="139" y="294"/>
                  </a:lnTo>
                  <a:lnTo>
                    <a:pt x="137" y="296"/>
                  </a:lnTo>
                  <a:lnTo>
                    <a:pt x="133" y="298"/>
                  </a:lnTo>
                  <a:lnTo>
                    <a:pt x="131" y="301"/>
                  </a:lnTo>
                  <a:lnTo>
                    <a:pt x="129" y="300"/>
                  </a:lnTo>
                  <a:lnTo>
                    <a:pt x="129" y="300"/>
                  </a:lnTo>
                  <a:lnTo>
                    <a:pt x="129" y="299"/>
                  </a:lnTo>
                  <a:lnTo>
                    <a:pt x="128" y="299"/>
                  </a:lnTo>
                  <a:lnTo>
                    <a:pt x="127" y="299"/>
                  </a:lnTo>
                  <a:lnTo>
                    <a:pt x="126" y="300"/>
                  </a:lnTo>
                  <a:lnTo>
                    <a:pt x="124" y="302"/>
                  </a:lnTo>
                  <a:lnTo>
                    <a:pt x="125" y="303"/>
                  </a:lnTo>
                  <a:lnTo>
                    <a:pt x="126" y="304"/>
                  </a:lnTo>
                  <a:lnTo>
                    <a:pt x="126" y="304"/>
                  </a:lnTo>
                  <a:lnTo>
                    <a:pt x="124" y="304"/>
                  </a:lnTo>
                  <a:lnTo>
                    <a:pt x="124" y="305"/>
                  </a:lnTo>
                  <a:lnTo>
                    <a:pt x="125" y="305"/>
                  </a:lnTo>
                  <a:lnTo>
                    <a:pt x="123" y="305"/>
                  </a:lnTo>
                  <a:lnTo>
                    <a:pt x="124" y="307"/>
                  </a:lnTo>
                  <a:lnTo>
                    <a:pt x="122" y="309"/>
                  </a:lnTo>
                  <a:lnTo>
                    <a:pt x="120" y="312"/>
                  </a:lnTo>
                  <a:lnTo>
                    <a:pt x="117" y="308"/>
                  </a:lnTo>
                  <a:lnTo>
                    <a:pt x="116" y="307"/>
                  </a:lnTo>
                  <a:lnTo>
                    <a:pt x="112" y="304"/>
                  </a:lnTo>
                  <a:lnTo>
                    <a:pt x="109" y="301"/>
                  </a:lnTo>
                  <a:lnTo>
                    <a:pt x="107" y="299"/>
                  </a:lnTo>
                  <a:lnTo>
                    <a:pt x="104" y="293"/>
                  </a:lnTo>
                  <a:lnTo>
                    <a:pt x="100" y="293"/>
                  </a:lnTo>
                  <a:lnTo>
                    <a:pt x="96" y="294"/>
                  </a:lnTo>
                  <a:lnTo>
                    <a:pt x="96" y="294"/>
                  </a:lnTo>
                  <a:lnTo>
                    <a:pt x="95" y="293"/>
                  </a:lnTo>
                  <a:lnTo>
                    <a:pt x="93" y="291"/>
                  </a:lnTo>
                  <a:lnTo>
                    <a:pt x="93" y="289"/>
                  </a:lnTo>
                  <a:lnTo>
                    <a:pt x="92" y="286"/>
                  </a:lnTo>
                  <a:lnTo>
                    <a:pt x="92" y="284"/>
                  </a:lnTo>
                  <a:lnTo>
                    <a:pt x="89" y="280"/>
                  </a:lnTo>
                  <a:lnTo>
                    <a:pt x="88" y="280"/>
                  </a:lnTo>
                  <a:lnTo>
                    <a:pt x="85" y="279"/>
                  </a:lnTo>
                  <a:lnTo>
                    <a:pt x="81" y="276"/>
                  </a:lnTo>
                  <a:lnTo>
                    <a:pt x="80" y="275"/>
                  </a:lnTo>
                  <a:lnTo>
                    <a:pt x="77" y="274"/>
                  </a:lnTo>
                  <a:lnTo>
                    <a:pt x="76" y="272"/>
                  </a:lnTo>
                  <a:lnTo>
                    <a:pt x="76" y="271"/>
                  </a:lnTo>
                  <a:lnTo>
                    <a:pt x="74" y="267"/>
                  </a:lnTo>
                  <a:lnTo>
                    <a:pt x="74" y="264"/>
                  </a:lnTo>
                  <a:lnTo>
                    <a:pt x="74" y="263"/>
                  </a:lnTo>
                  <a:lnTo>
                    <a:pt x="72" y="261"/>
                  </a:lnTo>
                  <a:lnTo>
                    <a:pt x="70" y="259"/>
                  </a:lnTo>
                  <a:lnTo>
                    <a:pt x="68" y="255"/>
                  </a:lnTo>
                  <a:lnTo>
                    <a:pt x="65" y="253"/>
                  </a:lnTo>
                  <a:lnTo>
                    <a:pt x="63" y="251"/>
                  </a:lnTo>
                  <a:lnTo>
                    <a:pt x="63" y="250"/>
                  </a:lnTo>
                  <a:lnTo>
                    <a:pt x="60" y="245"/>
                  </a:lnTo>
                  <a:lnTo>
                    <a:pt x="58" y="242"/>
                  </a:lnTo>
                  <a:lnTo>
                    <a:pt x="57" y="242"/>
                  </a:lnTo>
                  <a:lnTo>
                    <a:pt x="57" y="242"/>
                  </a:lnTo>
                  <a:lnTo>
                    <a:pt x="55" y="241"/>
                  </a:lnTo>
                  <a:lnTo>
                    <a:pt x="53" y="240"/>
                  </a:lnTo>
                  <a:lnTo>
                    <a:pt x="49" y="240"/>
                  </a:lnTo>
                  <a:lnTo>
                    <a:pt x="48" y="240"/>
                  </a:lnTo>
                  <a:lnTo>
                    <a:pt x="46" y="240"/>
                  </a:lnTo>
                  <a:lnTo>
                    <a:pt x="43" y="238"/>
                  </a:lnTo>
                  <a:lnTo>
                    <a:pt x="42" y="237"/>
                  </a:lnTo>
                  <a:lnTo>
                    <a:pt x="42" y="235"/>
                  </a:lnTo>
                  <a:lnTo>
                    <a:pt x="43" y="233"/>
                  </a:lnTo>
                  <a:lnTo>
                    <a:pt x="44" y="233"/>
                  </a:lnTo>
                  <a:lnTo>
                    <a:pt x="44" y="231"/>
                  </a:lnTo>
                  <a:lnTo>
                    <a:pt x="45" y="231"/>
                  </a:lnTo>
                  <a:lnTo>
                    <a:pt x="45" y="231"/>
                  </a:lnTo>
                  <a:lnTo>
                    <a:pt x="46" y="231"/>
                  </a:lnTo>
                  <a:lnTo>
                    <a:pt x="49" y="227"/>
                  </a:lnTo>
                  <a:lnTo>
                    <a:pt x="52" y="227"/>
                  </a:lnTo>
                  <a:lnTo>
                    <a:pt x="53" y="227"/>
                  </a:lnTo>
                  <a:lnTo>
                    <a:pt x="54" y="226"/>
                  </a:lnTo>
                  <a:lnTo>
                    <a:pt x="53" y="224"/>
                  </a:lnTo>
                  <a:lnTo>
                    <a:pt x="52" y="221"/>
                  </a:lnTo>
                  <a:lnTo>
                    <a:pt x="54" y="220"/>
                  </a:lnTo>
                  <a:lnTo>
                    <a:pt x="55" y="223"/>
                  </a:lnTo>
                  <a:lnTo>
                    <a:pt x="57" y="222"/>
                  </a:lnTo>
                  <a:lnTo>
                    <a:pt x="58" y="220"/>
                  </a:lnTo>
                  <a:lnTo>
                    <a:pt x="59" y="221"/>
                  </a:lnTo>
                  <a:lnTo>
                    <a:pt x="60" y="218"/>
                  </a:lnTo>
                  <a:lnTo>
                    <a:pt x="60" y="218"/>
                  </a:lnTo>
                  <a:lnTo>
                    <a:pt x="63" y="216"/>
                  </a:lnTo>
                  <a:lnTo>
                    <a:pt x="63" y="215"/>
                  </a:lnTo>
                  <a:lnTo>
                    <a:pt x="63" y="215"/>
                  </a:lnTo>
                  <a:lnTo>
                    <a:pt x="60" y="215"/>
                  </a:lnTo>
                  <a:lnTo>
                    <a:pt x="60" y="215"/>
                  </a:lnTo>
                  <a:lnTo>
                    <a:pt x="59" y="215"/>
                  </a:lnTo>
                  <a:lnTo>
                    <a:pt x="57" y="213"/>
                  </a:lnTo>
                  <a:lnTo>
                    <a:pt x="56" y="213"/>
                  </a:lnTo>
                  <a:lnTo>
                    <a:pt x="55" y="212"/>
                  </a:lnTo>
                  <a:lnTo>
                    <a:pt x="57" y="208"/>
                  </a:lnTo>
                  <a:lnTo>
                    <a:pt x="55" y="207"/>
                  </a:lnTo>
                  <a:lnTo>
                    <a:pt x="57" y="207"/>
                  </a:lnTo>
                  <a:lnTo>
                    <a:pt x="57" y="207"/>
                  </a:lnTo>
                  <a:lnTo>
                    <a:pt x="60" y="207"/>
                  </a:lnTo>
                  <a:lnTo>
                    <a:pt x="60" y="207"/>
                  </a:lnTo>
                  <a:lnTo>
                    <a:pt x="62" y="208"/>
                  </a:lnTo>
                  <a:lnTo>
                    <a:pt x="65" y="207"/>
                  </a:lnTo>
                  <a:lnTo>
                    <a:pt x="68" y="204"/>
                  </a:lnTo>
                  <a:lnTo>
                    <a:pt x="69" y="205"/>
                  </a:lnTo>
                  <a:lnTo>
                    <a:pt x="71" y="202"/>
                  </a:lnTo>
                  <a:lnTo>
                    <a:pt x="70" y="201"/>
                  </a:lnTo>
                  <a:lnTo>
                    <a:pt x="69" y="201"/>
                  </a:lnTo>
                  <a:lnTo>
                    <a:pt x="70" y="200"/>
                  </a:lnTo>
                  <a:lnTo>
                    <a:pt x="69" y="199"/>
                  </a:lnTo>
                  <a:lnTo>
                    <a:pt x="70" y="198"/>
                  </a:lnTo>
                  <a:lnTo>
                    <a:pt x="69" y="197"/>
                  </a:lnTo>
                  <a:lnTo>
                    <a:pt x="70" y="196"/>
                  </a:lnTo>
                  <a:lnTo>
                    <a:pt x="70" y="196"/>
                  </a:lnTo>
                  <a:lnTo>
                    <a:pt x="71" y="196"/>
                  </a:lnTo>
                  <a:lnTo>
                    <a:pt x="71" y="195"/>
                  </a:lnTo>
                  <a:lnTo>
                    <a:pt x="71" y="195"/>
                  </a:lnTo>
                  <a:lnTo>
                    <a:pt x="72" y="195"/>
                  </a:lnTo>
                  <a:lnTo>
                    <a:pt x="73" y="195"/>
                  </a:lnTo>
                  <a:lnTo>
                    <a:pt x="74" y="195"/>
                  </a:lnTo>
                  <a:lnTo>
                    <a:pt x="74" y="194"/>
                  </a:lnTo>
                  <a:lnTo>
                    <a:pt x="75" y="195"/>
                  </a:lnTo>
                  <a:lnTo>
                    <a:pt x="76" y="196"/>
                  </a:lnTo>
                  <a:lnTo>
                    <a:pt x="76" y="197"/>
                  </a:lnTo>
                  <a:lnTo>
                    <a:pt x="74" y="198"/>
                  </a:lnTo>
                  <a:lnTo>
                    <a:pt x="73" y="199"/>
                  </a:lnTo>
                  <a:lnTo>
                    <a:pt x="74" y="200"/>
                  </a:lnTo>
                  <a:lnTo>
                    <a:pt x="76" y="200"/>
                  </a:lnTo>
                  <a:lnTo>
                    <a:pt x="77" y="200"/>
                  </a:lnTo>
                  <a:lnTo>
                    <a:pt x="78" y="200"/>
                  </a:lnTo>
                  <a:lnTo>
                    <a:pt x="79" y="202"/>
                  </a:lnTo>
                  <a:lnTo>
                    <a:pt x="79" y="203"/>
                  </a:lnTo>
                  <a:lnTo>
                    <a:pt x="82" y="202"/>
                  </a:lnTo>
                  <a:lnTo>
                    <a:pt x="82" y="202"/>
                  </a:lnTo>
                  <a:lnTo>
                    <a:pt x="85" y="200"/>
                  </a:lnTo>
                  <a:lnTo>
                    <a:pt x="85" y="201"/>
                  </a:lnTo>
                  <a:lnTo>
                    <a:pt x="86" y="201"/>
                  </a:lnTo>
                  <a:lnTo>
                    <a:pt x="87" y="199"/>
                  </a:lnTo>
                  <a:lnTo>
                    <a:pt x="87" y="199"/>
                  </a:lnTo>
                  <a:lnTo>
                    <a:pt x="88" y="199"/>
                  </a:lnTo>
                  <a:lnTo>
                    <a:pt x="89" y="199"/>
                  </a:lnTo>
                  <a:lnTo>
                    <a:pt x="88" y="197"/>
                  </a:lnTo>
                  <a:lnTo>
                    <a:pt x="89" y="197"/>
                  </a:lnTo>
                  <a:lnTo>
                    <a:pt x="89" y="196"/>
                  </a:lnTo>
                  <a:lnTo>
                    <a:pt x="90" y="196"/>
                  </a:lnTo>
                  <a:lnTo>
                    <a:pt x="91" y="196"/>
                  </a:lnTo>
                  <a:lnTo>
                    <a:pt x="92" y="197"/>
                  </a:lnTo>
                  <a:close/>
                </a:path>
              </a:pathLst>
            </a:custGeom>
            <a:noFill/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4" name="Freeform 9"/>
            <p:cNvSpPr>
              <a:spLocks/>
            </p:cNvSpPr>
            <p:nvPr/>
          </p:nvSpPr>
          <p:spPr bwMode="auto">
            <a:xfrm>
              <a:off x="5" y="649313"/>
              <a:ext cx="335175" cy="478910"/>
            </a:xfrm>
            <a:custGeom>
              <a:avLst/>
              <a:gdLst>
                <a:gd name="T0" fmla="*/ 112 w 121"/>
                <a:gd name="T1" fmla="*/ 135 h 173"/>
                <a:gd name="T2" fmla="*/ 108 w 121"/>
                <a:gd name="T3" fmla="*/ 139 h 173"/>
                <a:gd name="T4" fmla="*/ 100 w 121"/>
                <a:gd name="T5" fmla="*/ 138 h 173"/>
                <a:gd name="T6" fmla="*/ 98 w 121"/>
                <a:gd name="T7" fmla="*/ 133 h 173"/>
                <a:gd name="T8" fmla="*/ 94 w 121"/>
                <a:gd name="T9" fmla="*/ 134 h 173"/>
                <a:gd name="T10" fmla="*/ 92 w 121"/>
                <a:gd name="T11" fmla="*/ 139 h 173"/>
                <a:gd name="T12" fmla="*/ 83 w 121"/>
                <a:gd name="T13" fmla="*/ 145 h 173"/>
                <a:gd name="T14" fmla="*/ 79 w 121"/>
                <a:gd name="T15" fmla="*/ 151 h 173"/>
                <a:gd name="T16" fmla="*/ 86 w 121"/>
                <a:gd name="T17" fmla="*/ 154 h 173"/>
                <a:gd name="T18" fmla="*/ 77 w 121"/>
                <a:gd name="T19" fmla="*/ 158 h 173"/>
                <a:gd name="T20" fmla="*/ 69 w 121"/>
                <a:gd name="T21" fmla="*/ 169 h 173"/>
                <a:gd name="T22" fmla="*/ 65 w 121"/>
                <a:gd name="T23" fmla="*/ 171 h 173"/>
                <a:gd name="T24" fmla="*/ 55 w 121"/>
                <a:gd name="T25" fmla="*/ 170 h 173"/>
                <a:gd name="T26" fmla="*/ 43 w 121"/>
                <a:gd name="T27" fmla="*/ 169 h 173"/>
                <a:gd name="T28" fmla="*/ 36 w 121"/>
                <a:gd name="T29" fmla="*/ 160 h 173"/>
                <a:gd name="T30" fmla="*/ 36 w 121"/>
                <a:gd name="T31" fmla="*/ 150 h 173"/>
                <a:gd name="T32" fmla="*/ 36 w 121"/>
                <a:gd name="T33" fmla="*/ 145 h 173"/>
                <a:gd name="T34" fmla="*/ 35 w 121"/>
                <a:gd name="T35" fmla="*/ 138 h 173"/>
                <a:gd name="T36" fmla="*/ 20 w 121"/>
                <a:gd name="T37" fmla="*/ 125 h 173"/>
                <a:gd name="T38" fmla="*/ 19 w 121"/>
                <a:gd name="T39" fmla="*/ 99 h 173"/>
                <a:gd name="T40" fmla="*/ 12 w 121"/>
                <a:gd name="T41" fmla="*/ 96 h 173"/>
                <a:gd name="T42" fmla="*/ 10 w 121"/>
                <a:gd name="T43" fmla="*/ 90 h 173"/>
                <a:gd name="T44" fmla="*/ 8 w 121"/>
                <a:gd name="T45" fmla="*/ 87 h 173"/>
                <a:gd name="T46" fmla="*/ 11 w 121"/>
                <a:gd name="T47" fmla="*/ 83 h 173"/>
                <a:gd name="T48" fmla="*/ 6 w 121"/>
                <a:gd name="T49" fmla="*/ 76 h 173"/>
                <a:gd name="T50" fmla="*/ 1 w 121"/>
                <a:gd name="T51" fmla="*/ 69 h 173"/>
                <a:gd name="T52" fmla="*/ 3 w 121"/>
                <a:gd name="T53" fmla="*/ 63 h 173"/>
                <a:gd name="T54" fmla="*/ 4 w 121"/>
                <a:gd name="T55" fmla="*/ 56 h 173"/>
                <a:gd name="T56" fmla="*/ 7 w 121"/>
                <a:gd name="T57" fmla="*/ 45 h 173"/>
                <a:gd name="T58" fmla="*/ 13 w 121"/>
                <a:gd name="T59" fmla="*/ 40 h 173"/>
                <a:gd name="T60" fmla="*/ 18 w 121"/>
                <a:gd name="T61" fmla="*/ 36 h 173"/>
                <a:gd name="T62" fmla="*/ 18 w 121"/>
                <a:gd name="T63" fmla="*/ 31 h 173"/>
                <a:gd name="T64" fmla="*/ 25 w 121"/>
                <a:gd name="T65" fmla="*/ 26 h 173"/>
                <a:gd name="T66" fmla="*/ 36 w 121"/>
                <a:gd name="T67" fmla="*/ 20 h 173"/>
                <a:gd name="T68" fmla="*/ 52 w 121"/>
                <a:gd name="T69" fmla="*/ 20 h 173"/>
                <a:gd name="T70" fmla="*/ 62 w 121"/>
                <a:gd name="T71" fmla="*/ 24 h 173"/>
                <a:gd name="T72" fmla="*/ 77 w 121"/>
                <a:gd name="T73" fmla="*/ 20 h 173"/>
                <a:gd name="T74" fmla="*/ 85 w 121"/>
                <a:gd name="T75" fmla="*/ 16 h 173"/>
                <a:gd name="T76" fmla="*/ 97 w 121"/>
                <a:gd name="T77" fmla="*/ 1 h 173"/>
                <a:gd name="T78" fmla="*/ 103 w 121"/>
                <a:gd name="T79" fmla="*/ 5 h 173"/>
                <a:gd name="T80" fmla="*/ 99 w 121"/>
                <a:gd name="T81" fmla="*/ 18 h 173"/>
                <a:gd name="T82" fmla="*/ 91 w 121"/>
                <a:gd name="T83" fmla="*/ 24 h 173"/>
                <a:gd name="T84" fmla="*/ 91 w 121"/>
                <a:gd name="T85" fmla="*/ 33 h 173"/>
                <a:gd name="T86" fmla="*/ 97 w 121"/>
                <a:gd name="T87" fmla="*/ 39 h 173"/>
                <a:gd name="T88" fmla="*/ 94 w 121"/>
                <a:gd name="T89" fmla="*/ 47 h 173"/>
                <a:gd name="T90" fmla="*/ 89 w 121"/>
                <a:gd name="T91" fmla="*/ 53 h 173"/>
                <a:gd name="T92" fmla="*/ 97 w 121"/>
                <a:gd name="T93" fmla="*/ 59 h 173"/>
                <a:gd name="T94" fmla="*/ 102 w 121"/>
                <a:gd name="T95" fmla="*/ 65 h 173"/>
                <a:gd name="T96" fmla="*/ 107 w 121"/>
                <a:gd name="T97" fmla="*/ 72 h 173"/>
                <a:gd name="T98" fmla="*/ 111 w 121"/>
                <a:gd name="T99" fmla="*/ 78 h 173"/>
                <a:gd name="T100" fmla="*/ 113 w 121"/>
                <a:gd name="T101" fmla="*/ 90 h 173"/>
                <a:gd name="T102" fmla="*/ 111 w 121"/>
                <a:gd name="T103" fmla="*/ 97 h 173"/>
                <a:gd name="T104" fmla="*/ 119 w 121"/>
                <a:gd name="T105" fmla="*/ 104 h 173"/>
                <a:gd name="T106" fmla="*/ 114 w 121"/>
                <a:gd name="T107" fmla="*/ 118 h 173"/>
                <a:gd name="T108" fmla="*/ 116 w 121"/>
                <a:gd name="T109" fmla="*/ 126 h 173"/>
                <a:gd name="T110" fmla="*/ 119 w 121"/>
                <a:gd name="T111" fmla="*/ 131 h 173"/>
                <a:gd name="T112" fmla="*/ 117 w 121"/>
                <a:gd name="T113" fmla="*/ 13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1" h="173">
                  <a:moveTo>
                    <a:pt x="117" y="133"/>
                  </a:moveTo>
                  <a:lnTo>
                    <a:pt x="116" y="134"/>
                  </a:lnTo>
                  <a:lnTo>
                    <a:pt x="115" y="135"/>
                  </a:lnTo>
                  <a:lnTo>
                    <a:pt x="114" y="134"/>
                  </a:lnTo>
                  <a:lnTo>
                    <a:pt x="113" y="134"/>
                  </a:lnTo>
                  <a:lnTo>
                    <a:pt x="112" y="134"/>
                  </a:lnTo>
                  <a:lnTo>
                    <a:pt x="112" y="135"/>
                  </a:lnTo>
                  <a:lnTo>
                    <a:pt x="111" y="135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0" y="137"/>
                  </a:lnTo>
                  <a:lnTo>
                    <a:pt x="110" y="137"/>
                  </a:lnTo>
                  <a:lnTo>
                    <a:pt x="109" y="139"/>
                  </a:lnTo>
                  <a:lnTo>
                    <a:pt x="108" y="139"/>
                  </a:lnTo>
                  <a:lnTo>
                    <a:pt x="108" y="138"/>
                  </a:lnTo>
                  <a:lnTo>
                    <a:pt x="105" y="140"/>
                  </a:lnTo>
                  <a:lnTo>
                    <a:pt x="105" y="140"/>
                  </a:lnTo>
                  <a:lnTo>
                    <a:pt x="102" y="141"/>
                  </a:lnTo>
                  <a:lnTo>
                    <a:pt x="102" y="140"/>
                  </a:lnTo>
                  <a:lnTo>
                    <a:pt x="101" y="138"/>
                  </a:lnTo>
                  <a:lnTo>
                    <a:pt x="100" y="138"/>
                  </a:lnTo>
                  <a:lnTo>
                    <a:pt x="99" y="138"/>
                  </a:lnTo>
                  <a:lnTo>
                    <a:pt x="97" y="138"/>
                  </a:lnTo>
                  <a:lnTo>
                    <a:pt x="96" y="137"/>
                  </a:lnTo>
                  <a:lnTo>
                    <a:pt x="97" y="136"/>
                  </a:lnTo>
                  <a:lnTo>
                    <a:pt x="99" y="135"/>
                  </a:lnTo>
                  <a:lnTo>
                    <a:pt x="99" y="134"/>
                  </a:lnTo>
                  <a:lnTo>
                    <a:pt x="98" y="133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6" y="133"/>
                  </a:lnTo>
                  <a:lnTo>
                    <a:pt x="95" y="133"/>
                  </a:lnTo>
                  <a:lnTo>
                    <a:pt x="94" y="133"/>
                  </a:lnTo>
                  <a:lnTo>
                    <a:pt x="94" y="133"/>
                  </a:lnTo>
                  <a:lnTo>
                    <a:pt x="94" y="134"/>
                  </a:lnTo>
                  <a:lnTo>
                    <a:pt x="93" y="134"/>
                  </a:lnTo>
                  <a:lnTo>
                    <a:pt x="93" y="134"/>
                  </a:lnTo>
                  <a:lnTo>
                    <a:pt x="92" y="135"/>
                  </a:lnTo>
                  <a:lnTo>
                    <a:pt x="93" y="136"/>
                  </a:lnTo>
                  <a:lnTo>
                    <a:pt x="92" y="137"/>
                  </a:lnTo>
                  <a:lnTo>
                    <a:pt x="93" y="138"/>
                  </a:lnTo>
                  <a:lnTo>
                    <a:pt x="92" y="139"/>
                  </a:lnTo>
                  <a:lnTo>
                    <a:pt x="93" y="139"/>
                  </a:lnTo>
                  <a:lnTo>
                    <a:pt x="94" y="140"/>
                  </a:lnTo>
                  <a:lnTo>
                    <a:pt x="92" y="143"/>
                  </a:lnTo>
                  <a:lnTo>
                    <a:pt x="91" y="142"/>
                  </a:lnTo>
                  <a:lnTo>
                    <a:pt x="88" y="145"/>
                  </a:lnTo>
                  <a:lnTo>
                    <a:pt x="85" y="146"/>
                  </a:lnTo>
                  <a:lnTo>
                    <a:pt x="83" y="145"/>
                  </a:lnTo>
                  <a:lnTo>
                    <a:pt x="83" y="145"/>
                  </a:lnTo>
                  <a:lnTo>
                    <a:pt x="80" y="145"/>
                  </a:lnTo>
                  <a:lnTo>
                    <a:pt x="80" y="145"/>
                  </a:lnTo>
                  <a:lnTo>
                    <a:pt x="78" y="145"/>
                  </a:lnTo>
                  <a:lnTo>
                    <a:pt x="80" y="146"/>
                  </a:lnTo>
                  <a:lnTo>
                    <a:pt x="78" y="150"/>
                  </a:lnTo>
                  <a:lnTo>
                    <a:pt x="79" y="151"/>
                  </a:lnTo>
                  <a:lnTo>
                    <a:pt x="80" y="151"/>
                  </a:lnTo>
                  <a:lnTo>
                    <a:pt x="82" y="153"/>
                  </a:lnTo>
                  <a:lnTo>
                    <a:pt x="83" y="153"/>
                  </a:lnTo>
                  <a:lnTo>
                    <a:pt x="83" y="153"/>
                  </a:lnTo>
                  <a:lnTo>
                    <a:pt x="86" y="153"/>
                  </a:lnTo>
                  <a:lnTo>
                    <a:pt x="86" y="153"/>
                  </a:lnTo>
                  <a:lnTo>
                    <a:pt x="86" y="154"/>
                  </a:lnTo>
                  <a:lnTo>
                    <a:pt x="83" y="156"/>
                  </a:lnTo>
                  <a:lnTo>
                    <a:pt x="83" y="156"/>
                  </a:lnTo>
                  <a:lnTo>
                    <a:pt x="82" y="159"/>
                  </a:lnTo>
                  <a:lnTo>
                    <a:pt x="81" y="158"/>
                  </a:lnTo>
                  <a:lnTo>
                    <a:pt x="80" y="160"/>
                  </a:lnTo>
                  <a:lnTo>
                    <a:pt x="78" y="161"/>
                  </a:lnTo>
                  <a:lnTo>
                    <a:pt x="77" y="158"/>
                  </a:lnTo>
                  <a:lnTo>
                    <a:pt x="75" y="159"/>
                  </a:lnTo>
                  <a:lnTo>
                    <a:pt x="76" y="162"/>
                  </a:lnTo>
                  <a:lnTo>
                    <a:pt x="77" y="164"/>
                  </a:lnTo>
                  <a:lnTo>
                    <a:pt x="76" y="165"/>
                  </a:lnTo>
                  <a:lnTo>
                    <a:pt x="75" y="165"/>
                  </a:lnTo>
                  <a:lnTo>
                    <a:pt x="72" y="165"/>
                  </a:lnTo>
                  <a:lnTo>
                    <a:pt x="69" y="169"/>
                  </a:lnTo>
                  <a:lnTo>
                    <a:pt x="68" y="169"/>
                  </a:lnTo>
                  <a:lnTo>
                    <a:pt x="68" y="169"/>
                  </a:lnTo>
                  <a:lnTo>
                    <a:pt x="67" y="169"/>
                  </a:lnTo>
                  <a:lnTo>
                    <a:pt x="67" y="171"/>
                  </a:lnTo>
                  <a:lnTo>
                    <a:pt x="66" y="171"/>
                  </a:lnTo>
                  <a:lnTo>
                    <a:pt x="65" y="173"/>
                  </a:lnTo>
                  <a:lnTo>
                    <a:pt x="65" y="171"/>
                  </a:lnTo>
                  <a:lnTo>
                    <a:pt x="64" y="170"/>
                  </a:lnTo>
                  <a:lnTo>
                    <a:pt x="64" y="171"/>
                  </a:lnTo>
                  <a:lnTo>
                    <a:pt x="62" y="172"/>
                  </a:lnTo>
                  <a:lnTo>
                    <a:pt x="61" y="172"/>
                  </a:lnTo>
                  <a:lnTo>
                    <a:pt x="59" y="170"/>
                  </a:lnTo>
                  <a:lnTo>
                    <a:pt x="56" y="170"/>
                  </a:lnTo>
                  <a:lnTo>
                    <a:pt x="55" y="170"/>
                  </a:lnTo>
                  <a:lnTo>
                    <a:pt x="51" y="172"/>
                  </a:lnTo>
                  <a:lnTo>
                    <a:pt x="49" y="173"/>
                  </a:lnTo>
                  <a:lnTo>
                    <a:pt x="47" y="170"/>
                  </a:lnTo>
                  <a:lnTo>
                    <a:pt x="47" y="169"/>
                  </a:lnTo>
                  <a:lnTo>
                    <a:pt x="45" y="168"/>
                  </a:lnTo>
                  <a:lnTo>
                    <a:pt x="44" y="168"/>
                  </a:lnTo>
                  <a:lnTo>
                    <a:pt x="43" y="169"/>
                  </a:lnTo>
                  <a:lnTo>
                    <a:pt x="41" y="165"/>
                  </a:lnTo>
                  <a:lnTo>
                    <a:pt x="36" y="168"/>
                  </a:lnTo>
                  <a:lnTo>
                    <a:pt x="36" y="167"/>
                  </a:lnTo>
                  <a:lnTo>
                    <a:pt x="34" y="166"/>
                  </a:lnTo>
                  <a:lnTo>
                    <a:pt x="33" y="164"/>
                  </a:lnTo>
                  <a:lnTo>
                    <a:pt x="36" y="161"/>
                  </a:lnTo>
                  <a:lnTo>
                    <a:pt x="36" y="160"/>
                  </a:lnTo>
                  <a:lnTo>
                    <a:pt x="34" y="158"/>
                  </a:lnTo>
                  <a:lnTo>
                    <a:pt x="37" y="156"/>
                  </a:lnTo>
                  <a:lnTo>
                    <a:pt x="34" y="154"/>
                  </a:lnTo>
                  <a:lnTo>
                    <a:pt x="36" y="152"/>
                  </a:lnTo>
                  <a:lnTo>
                    <a:pt x="35" y="151"/>
                  </a:lnTo>
                  <a:lnTo>
                    <a:pt x="36" y="151"/>
                  </a:lnTo>
                  <a:lnTo>
                    <a:pt x="36" y="150"/>
                  </a:lnTo>
                  <a:lnTo>
                    <a:pt x="36" y="150"/>
                  </a:lnTo>
                  <a:lnTo>
                    <a:pt x="39" y="148"/>
                  </a:lnTo>
                  <a:lnTo>
                    <a:pt x="39" y="149"/>
                  </a:lnTo>
                  <a:lnTo>
                    <a:pt x="39" y="149"/>
                  </a:lnTo>
                  <a:lnTo>
                    <a:pt x="38" y="147"/>
                  </a:lnTo>
                  <a:lnTo>
                    <a:pt x="39" y="147"/>
                  </a:lnTo>
                  <a:lnTo>
                    <a:pt x="36" y="145"/>
                  </a:lnTo>
                  <a:lnTo>
                    <a:pt x="37" y="144"/>
                  </a:lnTo>
                  <a:lnTo>
                    <a:pt x="36" y="143"/>
                  </a:lnTo>
                  <a:lnTo>
                    <a:pt x="37" y="142"/>
                  </a:lnTo>
                  <a:lnTo>
                    <a:pt x="36" y="142"/>
                  </a:lnTo>
                  <a:lnTo>
                    <a:pt x="34" y="139"/>
                  </a:lnTo>
                  <a:lnTo>
                    <a:pt x="36" y="139"/>
                  </a:lnTo>
                  <a:lnTo>
                    <a:pt x="35" y="138"/>
                  </a:lnTo>
                  <a:lnTo>
                    <a:pt x="34" y="136"/>
                  </a:lnTo>
                  <a:lnTo>
                    <a:pt x="34" y="135"/>
                  </a:lnTo>
                  <a:lnTo>
                    <a:pt x="34" y="134"/>
                  </a:lnTo>
                  <a:lnTo>
                    <a:pt x="31" y="134"/>
                  </a:lnTo>
                  <a:lnTo>
                    <a:pt x="28" y="134"/>
                  </a:lnTo>
                  <a:lnTo>
                    <a:pt x="25" y="130"/>
                  </a:lnTo>
                  <a:lnTo>
                    <a:pt x="20" y="125"/>
                  </a:lnTo>
                  <a:lnTo>
                    <a:pt x="20" y="124"/>
                  </a:lnTo>
                  <a:lnTo>
                    <a:pt x="20" y="123"/>
                  </a:lnTo>
                  <a:lnTo>
                    <a:pt x="20" y="120"/>
                  </a:lnTo>
                  <a:lnTo>
                    <a:pt x="19" y="111"/>
                  </a:lnTo>
                  <a:lnTo>
                    <a:pt x="16" y="107"/>
                  </a:lnTo>
                  <a:lnTo>
                    <a:pt x="17" y="102"/>
                  </a:lnTo>
                  <a:lnTo>
                    <a:pt x="19" y="99"/>
                  </a:lnTo>
                  <a:lnTo>
                    <a:pt x="17" y="98"/>
                  </a:lnTo>
                  <a:lnTo>
                    <a:pt x="18" y="97"/>
                  </a:lnTo>
                  <a:lnTo>
                    <a:pt x="18" y="96"/>
                  </a:lnTo>
                  <a:lnTo>
                    <a:pt x="17" y="96"/>
                  </a:lnTo>
                  <a:lnTo>
                    <a:pt x="17" y="97"/>
                  </a:lnTo>
                  <a:lnTo>
                    <a:pt x="14" y="97"/>
                  </a:lnTo>
                  <a:lnTo>
                    <a:pt x="12" y="96"/>
                  </a:lnTo>
                  <a:lnTo>
                    <a:pt x="12" y="95"/>
                  </a:lnTo>
                  <a:lnTo>
                    <a:pt x="12" y="94"/>
                  </a:lnTo>
                  <a:lnTo>
                    <a:pt x="11" y="92"/>
                  </a:lnTo>
                  <a:lnTo>
                    <a:pt x="12" y="91"/>
                  </a:lnTo>
                  <a:lnTo>
                    <a:pt x="12" y="91"/>
                  </a:lnTo>
                  <a:lnTo>
                    <a:pt x="11" y="91"/>
                  </a:lnTo>
                  <a:lnTo>
                    <a:pt x="10" y="90"/>
                  </a:lnTo>
                  <a:lnTo>
                    <a:pt x="9" y="91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11" y="88"/>
                  </a:lnTo>
                  <a:lnTo>
                    <a:pt x="9" y="88"/>
                  </a:lnTo>
                  <a:lnTo>
                    <a:pt x="9" y="88"/>
                  </a:lnTo>
                  <a:lnTo>
                    <a:pt x="8" y="87"/>
                  </a:lnTo>
                  <a:lnTo>
                    <a:pt x="8" y="86"/>
                  </a:lnTo>
                  <a:lnTo>
                    <a:pt x="9" y="87"/>
                  </a:lnTo>
                  <a:lnTo>
                    <a:pt x="9" y="85"/>
                  </a:lnTo>
                  <a:lnTo>
                    <a:pt x="11" y="85"/>
                  </a:lnTo>
                  <a:lnTo>
                    <a:pt x="10" y="85"/>
                  </a:lnTo>
                  <a:lnTo>
                    <a:pt x="10" y="84"/>
                  </a:lnTo>
                  <a:lnTo>
                    <a:pt x="11" y="83"/>
                  </a:lnTo>
                  <a:lnTo>
                    <a:pt x="12" y="82"/>
                  </a:lnTo>
                  <a:lnTo>
                    <a:pt x="9" y="80"/>
                  </a:lnTo>
                  <a:lnTo>
                    <a:pt x="9" y="80"/>
                  </a:lnTo>
                  <a:lnTo>
                    <a:pt x="7" y="78"/>
                  </a:lnTo>
                  <a:lnTo>
                    <a:pt x="6" y="78"/>
                  </a:lnTo>
                  <a:lnTo>
                    <a:pt x="5" y="77"/>
                  </a:lnTo>
                  <a:lnTo>
                    <a:pt x="6" y="76"/>
                  </a:lnTo>
                  <a:lnTo>
                    <a:pt x="6" y="75"/>
                  </a:lnTo>
                  <a:lnTo>
                    <a:pt x="3" y="74"/>
                  </a:lnTo>
                  <a:lnTo>
                    <a:pt x="2" y="74"/>
                  </a:lnTo>
                  <a:lnTo>
                    <a:pt x="1" y="74"/>
                  </a:lnTo>
                  <a:lnTo>
                    <a:pt x="1" y="73"/>
                  </a:lnTo>
                  <a:lnTo>
                    <a:pt x="1" y="72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1" y="67"/>
                  </a:lnTo>
                  <a:lnTo>
                    <a:pt x="0" y="65"/>
                  </a:lnTo>
                  <a:lnTo>
                    <a:pt x="1" y="64"/>
                  </a:lnTo>
                  <a:lnTo>
                    <a:pt x="2" y="65"/>
                  </a:lnTo>
                  <a:lnTo>
                    <a:pt x="3" y="65"/>
                  </a:lnTo>
                  <a:lnTo>
                    <a:pt x="3" y="63"/>
                  </a:lnTo>
                  <a:lnTo>
                    <a:pt x="4" y="62"/>
                  </a:lnTo>
                  <a:lnTo>
                    <a:pt x="5" y="60"/>
                  </a:lnTo>
                  <a:lnTo>
                    <a:pt x="3" y="59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3" y="56"/>
                  </a:lnTo>
                  <a:lnTo>
                    <a:pt x="4" y="56"/>
                  </a:lnTo>
                  <a:lnTo>
                    <a:pt x="6" y="56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4" y="50"/>
                  </a:lnTo>
                  <a:lnTo>
                    <a:pt x="5" y="47"/>
                  </a:lnTo>
                  <a:lnTo>
                    <a:pt x="7" y="46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8" y="43"/>
                  </a:lnTo>
                  <a:lnTo>
                    <a:pt x="9" y="42"/>
                  </a:lnTo>
                  <a:lnTo>
                    <a:pt x="11" y="40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3" y="40"/>
                  </a:lnTo>
                  <a:lnTo>
                    <a:pt x="13" y="39"/>
                  </a:lnTo>
                  <a:lnTo>
                    <a:pt x="14" y="38"/>
                  </a:lnTo>
                  <a:lnTo>
                    <a:pt x="13" y="36"/>
                  </a:lnTo>
                  <a:lnTo>
                    <a:pt x="15" y="34"/>
                  </a:lnTo>
                  <a:lnTo>
                    <a:pt x="17" y="35"/>
                  </a:lnTo>
                  <a:lnTo>
                    <a:pt x="17" y="36"/>
                  </a:lnTo>
                  <a:lnTo>
                    <a:pt x="18" y="36"/>
                  </a:lnTo>
                  <a:lnTo>
                    <a:pt x="18" y="35"/>
                  </a:lnTo>
                  <a:lnTo>
                    <a:pt x="18" y="34"/>
                  </a:lnTo>
                  <a:lnTo>
                    <a:pt x="18" y="31"/>
                  </a:lnTo>
                  <a:lnTo>
                    <a:pt x="17" y="31"/>
                  </a:lnTo>
                  <a:lnTo>
                    <a:pt x="17" y="30"/>
                  </a:lnTo>
                  <a:lnTo>
                    <a:pt x="18" y="31"/>
                  </a:lnTo>
                  <a:lnTo>
                    <a:pt x="18" y="31"/>
                  </a:lnTo>
                  <a:lnTo>
                    <a:pt x="20" y="31"/>
                  </a:lnTo>
                  <a:lnTo>
                    <a:pt x="20" y="29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4" y="29"/>
                  </a:lnTo>
                  <a:lnTo>
                    <a:pt x="23" y="28"/>
                  </a:lnTo>
                  <a:lnTo>
                    <a:pt x="25" y="26"/>
                  </a:lnTo>
                  <a:lnTo>
                    <a:pt x="28" y="26"/>
                  </a:lnTo>
                  <a:lnTo>
                    <a:pt x="30" y="26"/>
                  </a:lnTo>
                  <a:lnTo>
                    <a:pt x="30" y="24"/>
                  </a:lnTo>
                  <a:lnTo>
                    <a:pt x="31" y="24"/>
                  </a:lnTo>
                  <a:lnTo>
                    <a:pt x="34" y="23"/>
                  </a:lnTo>
                  <a:lnTo>
                    <a:pt x="35" y="20"/>
                  </a:lnTo>
                  <a:lnTo>
                    <a:pt x="36" y="20"/>
                  </a:lnTo>
                  <a:lnTo>
                    <a:pt x="42" y="20"/>
                  </a:lnTo>
                  <a:lnTo>
                    <a:pt x="46" y="21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45" y="19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4" y="20"/>
                  </a:lnTo>
                  <a:lnTo>
                    <a:pt x="55" y="20"/>
                  </a:lnTo>
                  <a:lnTo>
                    <a:pt x="56" y="21"/>
                  </a:lnTo>
                  <a:lnTo>
                    <a:pt x="57" y="24"/>
                  </a:lnTo>
                  <a:lnTo>
                    <a:pt x="58" y="26"/>
                  </a:lnTo>
                  <a:lnTo>
                    <a:pt x="60" y="24"/>
                  </a:lnTo>
                  <a:lnTo>
                    <a:pt x="62" y="24"/>
                  </a:lnTo>
                  <a:lnTo>
                    <a:pt x="64" y="24"/>
                  </a:lnTo>
                  <a:lnTo>
                    <a:pt x="66" y="23"/>
                  </a:lnTo>
                  <a:lnTo>
                    <a:pt x="70" y="23"/>
                  </a:lnTo>
                  <a:lnTo>
                    <a:pt x="72" y="22"/>
                  </a:lnTo>
                  <a:lnTo>
                    <a:pt x="74" y="22"/>
                  </a:lnTo>
                  <a:lnTo>
                    <a:pt x="75" y="21"/>
                  </a:lnTo>
                  <a:lnTo>
                    <a:pt x="77" y="20"/>
                  </a:lnTo>
                  <a:lnTo>
                    <a:pt x="76" y="19"/>
                  </a:lnTo>
                  <a:lnTo>
                    <a:pt x="77" y="18"/>
                  </a:lnTo>
                  <a:lnTo>
                    <a:pt x="78" y="17"/>
                  </a:lnTo>
                  <a:lnTo>
                    <a:pt x="81" y="15"/>
                  </a:lnTo>
                  <a:lnTo>
                    <a:pt x="83" y="15"/>
                  </a:lnTo>
                  <a:lnTo>
                    <a:pt x="84" y="16"/>
                  </a:lnTo>
                  <a:lnTo>
                    <a:pt x="85" y="16"/>
                  </a:lnTo>
                  <a:lnTo>
                    <a:pt x="86" y="13"/>
                  </a:lnTo>
                  <a:lnTo>
                    <a:pt x="88" y="12"/>
                  </a:lnTo>
                  <a:lnTo>
                    <a:pt x="88" y="12"/>
                  </a:lnTo>
                  <a:lnTo>
                    <a:pt x="91" y="9"/>
                  </a:lnTo>
                  <a:lnTo>
                    <a:pt x="93" y="7"/>
                  </a:lnTo>
                  <a:lnTo>
                    <a:pt x="95" y="4"/>
                  </a:lnTo>
                  <a:lnTo>
                    <a:pt x="97" y="1"/>
                  </a:lnTo>
                  <a:lnTo>
                    <a:pt x="98" y="0"/>
                  </a:lnTo>
                  <a:lnTo>
                    <a:pt x="99" y="1"/>
                  </a:lnTo>
                  <a:lnTo>
                    <a:pt x="99" y="1"/>
                  </a:lnTo>
                  <a:lnTo>
                    <a:pt x="100" y="1"/>
                  </a:lnTo>
                  <a:lnTo>
                    <a:pt x="102" y="3"/>
                  </a:lnTo>
                  <a:lnTo>
                    <a:pt x="102" y="4"/>
                  </a:lnTo>
                  <a:lnTo>
                    <a:pt x="103" y="5"/>
                  </a:lnTo>
                  <a:lnTo>
                    <a:pt x="104" y="7"/>
                  </a:lnTo>
                  <a:lnTo>
                    <a:pt x="105" y="10"/>
                  </a:lnTo>
                  <a:lnTo>
                    <a:pt x="105" y="13"/>
                  </a:lnTo>
                  <a:lnTo>
                    <a:pt x="105" y="15"/>
                  </a:lnTo>
                  <a:lnTo>
                    <a:pt x="102" y="18"/>
                  </a:lnTo>
                  <a:lnTo>
                    <a:pt x="101" y="19"/>
                  </a:lnTo>
                  <a:lnTo>
                    <a:pt x="99" y="18"/>
                  </a:lnTo>
                  <a:lnTo>
                    <a:pt x="97" y="18"/>
                  </a:lnTo>
                  <a:lnTo>
                    <a:pt x="95" y="19"/>
                  </a:lnTo>
                  <a:lnTo>
                    <a:pt x="95" y="20"/>
                  </a:lnTo>
                  <a:lnTo>
                    <a:pt x="93" y="19"/>
                  </a:lnTo>
                  <a:lnTo>
                    <a:pt x="93" y="20"/>
                  </a:lnTo>
                  <a:lnTo>
                    <a:pt x="94" y="23"/>
                  </a:lnTo>
                  <a:lnTo>
                    <a:pt x="91" y="24"/>
                  </a:lnTo>
                  <a:lnTo>
                    <a:pt x="90" y="26"/>
                  </a:lnTo>
                  <a:lnTo>
                    <a:pt x="90" y="26"/>
                  </a:lnTo>
                  <a:lnTo>
                    <a:pt x="89" y="26"/>
                  </a:lnTo>
                  <a:lnTo>
                    <a:pt x="88" y="28"/>
                  </a:lnTo>
                  <a:lnTo>
                    <a:pt x="87" y="28"/>
                  </a:lnTo>
                  <a:lnTo>
                    <a:pt x="86" y="29"/>
                  </a:lnTo>
                  <a:lnTo>
                    <a:pt x="91" y="33"/>
                  </a:lnTo>
                  <a:lnTo>
                    <a:pt x="91" y="35"/>
                  </a:lnTo>
                  <a:lnTo>
                    <a:pt x="91" y="36"/>
                  </a:lnTo>
                  <a:lnTo>
                    <a:pt x="93" y="37"/>
                  </a:lnTo>
                  <a:lnTo>
                    <a:pt x="94" y="37"/>
                  </a:lnTo>
                  <a:lnTo>
                    <a:pt x="95" y="37"/>
                  </a:lnTo>
                  <a:lnTo>
                    <a:pt x="95" y="38"/>
                  </a:lnTo>
                  <a:lnTo>
                    <a:pt x="97" y="39"/>
                  </a:lnTo>
                  <a:lnTo>
                    <a:pt x="99" y="40"/>
                  </a:lnTo>
                  <a:lnTo>
                    <a:pt x="97" y="42"/>
                  </a:lnTo>
                  <a:lnTo>
                    <a:pt x="94" y="43"/>
                  </a:lnTo>
                  <a:lnTo>
                    <a:pt x="95" y="45"/>
                  </a:lnTo>
                  <a:lnTo>
                    <a:pt x="94" y="45"/>
                  </a:lnTo>
                  <a:lnTo>
                    <a:pt x="94" y="46"/>
                  </a:lnTo>
                  <a:lnTo>
                    <a:pt x="94" y="47"/>
                  </a:lnTo>
                  <a:lnTo>
                    <a:pt x="93" y="47"/>
                  </a:lnTo>
                  <a:lnTo>
                    <a:pt x="92" y="47"/>
                  </a:lnTo>
                  <a:lnTo>
                    <a:pt x="90" y="47"/>
                  </a:lnTo>
                  <a:lnTo>
                    <a:pt x="90" y="47"/>
                  </a:lnTo>
                  <a:lnTo>
                    <a:pt x="89" y="49"/>
                  </a:lnTo>
                  <a:lnTo>
                    <a:pt x="87" y="50"/>
                  </a:lnTo>
                  <a:lnTo>
                    <a:pt x="89" y="53"/>
                  </a:lnTo>
                  <a:lnTo>
                    <a:pt x="90" y="54"/>
                  </a:lnTo>
                  <a:lnTo>
                    <a:pt x="89" y="55"/>
                  </a:lnTo>
                  <a:lnTo>
                    <a:pt x="92" y="55"/>
                  </a:lnTo>
                  <a:lnTo>
                    <a:pt x="95" y="56"/>
                  </a:lnTo>
                  <a:lnTo>
                    <a:pt x="95" y="56"/>
                  </a:lnTo>
                  <a:lnTo>
                    <a:pt x="97" y="58"/>
                  </a:lnTo>
                  <a:lnTo>
                    <a:pt x="97" y="59"/>
                  </a:lnTo>
                  <a:lnTo>
                    <a:pt x="103" y="60"/>
                  </a:lnTo>
                  <a:lnTo>
                    <a:pt x="103" y="61"/>
                  </a:lnTo>
                  <a:lnTo>
                    <a:pt x="102" y="61"/>
                  </a:lnTo>
                  <a:lnTo>
                    <a:pt x="102" y="62"/>
                  </a:lnTo>
                  <a:lnTo>
                    <a:pt x="101" y="62"/>
                  </a:lnTo>
                  <a:lnTo>
                    <a:pt x="102" y="64"/>
                  </a:lnTo>
                  <a:lnTo>
                    <a:pt x="102" y="65"/>
                  </a:lnTo>
                  <a:lnTo>
                    <a:pt x="104" y="65"/>
                  </a:lnTo>
                  <a:lnTo>
                    <a:pt x="104" y="66"/>
                  </a:lnTo>
                  <a:lnTo>
                    <a:pt x="104" y="67"/>
                  </a:lnTo>
                  <a:lnTo>
                    <a:pt x="106" y="69"/>
                  </a:lnTo>
                  <a:lnTo>
                    <a:pt x="107" y="69"/>
                  </a:lnTo>
                  <a:lnTo>
                    <a:pt x="106" y="70"/>
                  </a:lnTo>
                  <a:lnTo>
                    <a:pt x="107" y="72"/>
                  </a:lnTo>
                  <a:lnTo>
                    <a:pt x="108" y="73"/>
                  </a:lnTo>
                  <a:lnTo>
                    <a:pt x="107" y="74"/>
                  </a:lnTo>
                  <a:lnTo>
                    <a:pt x="108" y="76"/>
                  </a:lnTo>
                  <a:lnTo>
                    <a:pt x="108" y="77"/>
                  </a:lnTo>
                  <a:lnTo>
                    <a:pt x="108" y="78"/>
                  </a:lnTo>
                  <a:lnTo>
                    <a:pt x="109" y="79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8"/>
                  </a:lnTo>
                  <a:lnTo>
                    <a:pt x="115" y="83"/>
                  </a:lnTo>
                  <a:lnTo>
                    <a:pt x="114" y="83"/>
                  </a:lnTo>
                  <a:lnTo>
                    <a:pt x="116" y="85"/>
                  </a:lnTo>
                  <a:lnTo>
                    <a:pt x="115" y="88"/>
                  </a:lnTo>
                  <a:lnTo>
                    <a:pt x="113" y="90"/>
                  </a:lnTo>
                  <a:lnTo>
                    <a:pt x="113" y="92"/>
                  </a:lnTo>
                  <a:lnTo>
                    <a:pt x="112" y="92"/>
                  </a:lnTo>
                  <a:lnTo>
                    <a:pt x="111" y="91"/>
                  </a:lnTo>
                  <a:lnTo>
                    <a:pt x="110" y="93"/>
                  </a:lnTo>
                  <a:lnTo>
                    <a:pt x="112" y="96"/>
                  </a:lnTo>
                  <a:lnTo>
                    <a:pt x="111" y="96"/>
                  </a:lnTo>
                  <a:lnTo>
                    <a:pt x="111" y="97"/>
                  </a:lnTo>
                  <a:lnTo>
                    <a:pt x="112" y="97"/>
                  </a:lnTo>
                  <a:lnTo>
                    <a:pt x="113" y="96"/>
                  </a:lnTo>
                  <a:lnTo>
                    <a:pt x="114" y="100"/>
                  </a:lnTo>
                  <a:lnTo>
                    <a:pt x="117" y="102"/>
                  </a:lnTo>
                  <a:lnTo>
                    <a:pt x="118" y="103"/>
                  </a:lnTo>
                  <a:lnTo>
                    <a:pt x="119" y="102"/>
                  </a:lnTo>
                  <a:lnTo>
                    <a:pt x="119" y="104"/>
                  </a:lnTo>
                  <a:lnTo>
                    <a:pt x="121" y="105"/>
                  </a:lnTo>
                  <a:lnTo>
                    <a:pt x="114" y="112"/>
                  </a:lnTo>
                  <a:lnTo>
                    <a:pt x="113" y="114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2" y="116"/>
                  </a:lnTo>
                  <a:lnTo>
                    <a:pt x="114" y="118"/>
                  </a:lnTo>
                  <a:lnTo>
                    <a:pt x="115" y="118"/>
                  </a:lnTo>
                  <a:lnTo>
                    <a:pt x="116" y="118"/>
                  </a:lnTo>
                  <a:lnTo>
                    <a:pt x="119" y="120"/>
                  </a:lnTo>
                  <a:lnTo>
                    <a:pt x="121" y="120"/>
                  </a:lnTo>
                  <a:lnTo>
                    <a:pt x="119" y="123"/>
                  </a:lnTo>
                  <a:lnTo>
                    <a:pt x="116" y="125"/>
                  </a:lnTo>
                  <a:lnTo>
                    <a:pt x="116" y="126"/>
                  </a:lnTo>
                  <a:lnTo>
                    <a:pt x="117" y="126"/>
                  </a:lnTo>
                  <a:lnTo>
                    <a:pt x="119" y="127"/>
                  </a:lnTo>
                  <a:lnTo>
                    <a:pt x="120" y="126"/>
                  </a:lnTo>
                  <a:lnTo>
                    <a:pt x="121" y="128"/>
                  </a:lnTo>
                  <a:lnTo>
                    <a:pt x="121" y="128"/>
                  </a:lnTo>
                  <a:lnTo>
                    <a:pt x="119" y="128"/>
                  </a:lnTo>
                  <a:lnTo>
                    <a:pt x="119" y="131"/>
                  </a:lnTo>
                  <a:lnTo>
                    <a:pt x="120" y="131"/>
                  </a:lnTo>
                  <a:lnTo>
                    <a:pt x="119" y="134"/>
                  </a:lnTo>
                  <a:lnTo>
                    <a:pt x="119" y="133"/>
                  </a:lnTo>
                  <a:lnTo>
                    <a:pt x="119" y="134"/>
                  </a:lnTo>
                  <a:lnTo>
                    <a:pt x="118" y="134"/>
                  </a:lnTo>
                  <a:lnTo>
                    <a:pt x="117" y="134"/>
                  </a:lnTo>
                  <a:lnTo>
                    <a:pt x="117" y="133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5" name="Freeform 10"/>
            <p:cNvSpPr>
              <a:spLocks/>
            </p:cNvSpPr>
            <p:nvPr/>
          </p:nvSpPr>
          <p:spPr bwMode="auto">
            <a:xfrm>
              <a:off x="1702793" y="497015"/>
              <a:ext cx="1105220" cy="551085"/>
            </a:xfrm>
            <a:custGeom>
              <a:avLst/>
              <a:gdLst>
                <a:gd name="T0" fmla="*/ 0 w 399"/>
                <a:gd name="T1" fmla="*/ 67 h 199"/>
                <a:gd name="T2" fmla="*/ 10 w 399"/>
                <a:gd name="T3" fmla="*/ 46 h 199"/>
                <a:gd name="T4" fmla="*/ 23 w 399"/>
                <a:gd name="T5" fmla="*/ 32 h 199"/>
                <a:gd name="T6" fmla="*/ 25 w 399"/>
                <a:gd name="T7" fmla="*/ 18 h 199"/>
                <a:gd name="T8" fmla="*/ 43 w 399"/>
                <a:gd name="T9" fmla="*/ 7 h 199"/>
                <a:gd name="T10" fmla="*/ 57 w 399"/>
                <a:gd name="T11" fmla="*/ 11 h 199"/>
                <a:gd name="T12" fmla="*/ 63 w 399"/>
                <a:gd name="T13" fmla="*/ 7 h 199"/>
                <a:gd name="T14" fmla="*/ 69 w 399"/>
                <a:gd name="T15" fmla="*/ 8 h 199"/>
                <a:gd name="T16" fmla="*/ 93 w 399"/>
                <a:gd name="T17" fmla="*/ 17 h 199"/>
                <a:gd name="T18" fmla="*/ 108 w 399"/>
                <a:gd name="T19" fmla="*/ 16 h 199"/>
                <a:gd name="T20" fmla="*/ 111 w 399"/>
                <a:gd name="T21" fmla="*/ 8 h 199"/>
                <a:gd name="T22" fmla="*/ 120 w 399"/>
                <a:gd name="T23" fmla="*/ 16 h 199"/>
                <a:gd name="T24" fmla="*/ 136 w 399"/>
                <a:gd name="T25" fmla="*/ 19 h 199"/>
                <a:gd name="T26" fmla="*/ 149 w 399"/>
                <a:gd name="T27" fmla="*/ 24 h 199"/>
                <a:gd name="T28" fmla="*/ 163 w 399"/>
                <a:gd name="T29" fmla="*/ 38 h 199"/>
                <a:gd name="T30" fmla="*/ 185 w 399"/>
                <a:gd name="T31" fmla="*/ 43 h 199"/>
                <a:gd name="T32" fmla="*/ 197 w 399"/>
                <a:gd name="T33" fmla="*/ 50 h 199"/>
                <a:gd name="T34" fmla="*/ 203 w 399"/>
                <a:gd name="T35" fmla="*/ 63 h 199"/>
                <a:gd name="T36" fmla="*/ 210 w 399"/>
                <a:gd name="T37" fmla="*/ 56 h 199"/>
                <a:gd name="T38" fmla="*/ 222 w 399"/>
                <a:gd name="T39" fmla="*/ 46 h 199"/>
                <a:gd name="T40" fmla="*/ 230 w 399"/>
                <a:gd name="T41" fmla="*/ 48 h 199"/>
                <a:gd name="T42" fmla="*/ 241 w 399"/>
                <a:gd name="T43" fmla="*/ 59 h 199"/>
                <a:gd name="T44" fmla="*/ 252 w 399"/>
                <a:gd name="T45" fmla="*/ 72 h 199"/>
                <a:gd name="T46" fmla="*/ 280 w 399"/>
                <a:gd name="T47" fmla="*/ 78 h 199"/>
                <a:gd name="T48" fmla="*/ 293 w 399"/>
                <a:gd name="T49" fmla="*/ 64 h 199"/>
                <a:gd name="T50" fmla="*/ 291 w 399"/>
                <a:gd name="T51" fmla="*/ 46 h 199"/>
                <a:gd name="T52" fmla="*/ 307 w 399"/>
                <a:gd name="T53" fmla="*/ 47 h 199"/>
                <a:gd name="T54" fmla="*/ 329 w 399"/>
                <a:gd name="T55" fmla="*/ 60 h 199"/>
                <a:gd name="T56" fmla="*/ 353 w 399"/>
                <a:gd name="T57" fmla="*/ 49 h 199"/>
                <a:gd name="T58" fmla="*/ 370 w 399"/>
                <a:gd name="T59" fmla="*/ 38 h 199"/>
                <a:gd name="T60" fmla="*/ 385 w 399"/>
                <a:gd name="T61" fmla="*/ 56 h 199"/>
                <a:gd name="T62" fmla="*/ 399 w 399"/>
                <a:gd name="T63" fmla="*/ 68 h 199"/>
                <a:gd name="T64" fmla="*/ 394 w 399"/>
                <a:gd name="T65" fmla="*/ 94 h 199"/>
                <a:gd name="T66" fmla="*/ 379 w 399"/>
                <a:gd name="T67" fmla="*/ 112 h 199"/>
                <a:gd name="T68" fmla="*/ 362 w 399"/>
                <a:gd name="T69" fmla="*/ 126 h 199"/>
                <a:gd name="T70" fmla="*/ 350 w 399"/>
                <a:gd name="T71" fmla="*/ 178 h 199"/>
                <a:gd name="T72" fmla="*/ 342 w 399"/>
                <a:gd name="T73" fmla="*/ 189 h 199"/>
                <a:gd name="T74" fmla="*/ 333 w 399"/>
                <a:gd name="T75" fmla="*/ 186 h 199"/>
                <a:gd name="T76" fmla="*/ 317 w 399"/>
                <a:gd name="T77" fmla="*/ 186 h 199"/>
                <a:gd name="T78" fmla="*/ 306 w 399"/>
                <a:gd name="T79" fmla="*/ 189 h 199"/>
                <a:gd name="T80" fmla="*/ 300 w 399"/>
                <a:gd name="T81" fmla="*/ 192 h 199"/>
                <a:gd name="T82" fmla="*/ 289 w 399"/>
                <a:gd name="T83" fmla="*/ 197 h 199"/>
                <a:gd name="T84" fmla="*/ 272 w 399"/>
                <a:gd name="T85" fmla="*/ 186 h 199"/>
                <a:gd name="T86" fmla="*/ 262 w 399"/>
                <a:gd name="T87" fmla="*/ 170 h 199"/>
                <a:gd name="T88" fmla="*/ 258 w 399"/>
                <a:gd name="T89" fmla="*/ 158 h 199"/>
                <a:gd name="T90" fmla="*/ 245 w 399"/>
                <a:gd name="T91" fmla="*/ 148 h 199"/>
                <a:gd name="T92" fmla="*/ 238 w 399"/>
                <a:gd name="T93" fmla="*/ 135 h 199"/>
                <a:gd name="T94" fmla="*/ 221 w 399"/>
                <a:gd name="T95" fmla="*/ 134 h 199"/>
                <a:gd name="T96" fmla="*/ 205 w 399"/>
                <a:gd name="T97" fmla="*/ 134 h 199"/>
                <a:gd name="T98" fmla="*/ 201 w 399"/>
                <a:gd name="T99" fmla="*/ 142 h 199"/>
                <a:gd name="T100" fmla="*/ 180 w 399"/>
                <a:gd name="T101" fmla="*/ 140 h 199"/>
                <a:gd name="T102" fmla="*/ 163 w 399"/>
                <a:gd name="T103" fmla="*/ 149 h 199"/>
                <a:gd name="T104" fmla="*/ 149 w 399"/>
                <a:gd name="T105" fmla="*/ 138 h 199"/>
                <a:gd name="T106" fmla="*/ 133 w 399"/>
                <a:gd name="T107" fmla="*/ 135 h 199"/>
                <a:gd name="T108" fmla="*/ 115 w 399"/>
                <a:gd name="T109" fmla="*/ 124 h 199"/>
                <a:gd name="T110" fmla="*/ 86 w 399"/>
                <a:gd name="T111" fmla="*/ 126 h 199"/>
                <a:gd name="T112" fmla="*/ 71 w 399"/>
                <a:gd name="T113" fmla="*/ 132 h 199"/>
                <a:gd name="T114" fmla="*/ 54 w 399"/>
                <a:gd name="T115" fmla="*/ 135 h 199"/>
                <a:gd name="T116" fmla="*/ 45 w 399"/>
                <a:gd name="T117" fmla="*/ 148 h 199"/>
                <a:gd name="T118" fmla="*/ 24 w 399"/>
                <a:gd name="T119" fmla="*/ 148 h 199"/>
                <a:gd name="T120" fmla="*/ 22 w 399"/>
                <a:gd name="T121" fmla="*/ 130 h 199"/>
                <a:gd name="T122" fmla="*/ 23 w 399"/>
                <a:gd name="T123" fmla="*/ 111 h 199"/>
                <a:gd name="T124" fmla="*/ 16 w 399"/>
                <a:gd name="T125" fmla="*/ 8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99" h="199">
                  <a:moveTo>
                    <a:pt x="16" y="89"/>
                  </a:moveTo>
                  <a:lnTo>
                    <a:pt x="15" y="89"/>
                  </a:lnTo>
                  <a:lnTo>
                    <a:pt x="14" y="86"/>
                  </a:lnTo>
                  <a:lnTo>
                    <a:pt x="13" y="86"/>
                  </a:lnTo>
                  <a:lnTo>
                    <a:pt x="12" y="85"/>
                  </a:lnTo>
                  <a:lnTo>
                    <a:pt x="11" y="84"/>
                  </a:lnTo>
                  <a:lnTo>
                    <a:pt x="9" y="83"/>
                  </a:lnTo>
                  <a:lnTo>
                    <a:pt x="5" y="78"/>
                  </a:lnTo>
                  <a:lnTo>
                    <a:pt x="2" y="78"/>
                  </a:lnTo>
                  <a:lnTo>
                    <a:pt x="1" y="78"/>
                  </a:lnTo>
                  <a:lnTo>
                    <a:pt x="0" y="75"/>
                  </a:lnTo>
                  <a:lnTo>
                    <a:pt x="0" y="74"/>
                  </a:lnTo>
                  <a:lnTo>
                    <a:pt x="0" y="73"/>
                  </a:lnTo>
                  <a:lnTo>
                    <a:pt x="0" y="67"/>
                  </a:lnTo>
                  <a:lnTo>
                    <a:pt x="2" y="67"/>
                  </a:lnTo>
                  <a:lnTo>
                    <a:pt x="3" y="66"/>
                  </a:lnTo>
                  <a:lnTo>
                    <a:pt x="5" y="64"/>
                  </a:lnTo>
                  <a:lnTo>
                    <a:pt x="4" y="62"/>
                  </a:lnTo>
                  <a:lnTo>
                    <a:pt x="4" y="61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3" y="56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4" y="51"/>
                  </a:lnTo>
                  <a:lnTo>
                    <a:pt x="7" y="49"/>
                  </a:lnTo>
                  <a:lnTo>
                    <a:pt x="8" y="48"/>
                  </a:lnTo>
                  <a:lnTo>
                    <a:pt x="10" y="46"/>
                  </a:lnTo>
                  <a:lnTo>
                    <a:pt x="11" y="46"/>
                  </a:lnTo>
                  <a:lnTo>
                    <a:pt x="12" y="45"/>
                  </a:lnTo>
                  <a:lnTo>
                    <a:pt x="12" y="43"/>
                  </a:lnTo>
                  <a:lnTo>
                    <a:pt x="13" y="41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7" y="37"/>
                  </a:lnTo>
                  <a:lnTo>
                    <a:pt x="19" y="38"/>
                  </a:lnTo>
                  <a:lnTo>
                    <a:pt x="21" y="37"/>
                  </a:lnTo>
                  <a:lnTo>
                    <a:pt x="22" y="34"/>
                  </a:lnTo>
                  <a:lnTo>
                    <a:pt x="23" y="32"/>
                  </a:lnTo>
                  <a:lnTo>
                    <a:pt x="22" y="32"/>
                  </a:lnTo>
                  <a:lnTo>
                    <a:pt x="23" y="32"/>
                  </a:lnTo>
                  <a:lnTo>
                    <a:pt x="23" y="30"/>
                  </a:lnTo>
                  <a:lnTo>
                    <a:pt x="25" y="28"/>
                  </a:lnTo>
                  <a:lnTo>
                    <a:pt x="28" y="29"/>
                  </a:lnTo>
                  <a:lnTo>
                    <a:pt x="28" y="29"/>
                  </a:lnTo>
                  <a:lnTo>
                    <a:pt x="30" y="27"/>
                  </a:lnTo>
                  <a:lnTo>
                    <a:pt x="31" y="26"/>
                  </a:lnTo>
                  <a:lnTo>
                    <a:pt x="32" y="24"/>
                  </a:lnTo>
                  <a:lnTo>
                    <a:pt x="30" y="21"/>
                  </a:lnTo>
                  <a:lnTo>
                    <a:pt x="29" y="21"/>
                  </a:lnTo>
                  <a:lnTo>
                    <a:pt x="27" y="21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7" y="17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8" y="15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3" y="13"/>
                  </a:lnTo>
                  <a:lnTo>
                    <a:pt x="34" y="11"/>
                  </a:lnTo>
                  <a:lnTo>
                    <a:pt x="37" y="9"/>
                  </a:lnTo>
                  <a:lnTo>
                    <a:pt x="39" y="9"/>
                  </a:lnTo>
                  <a:lnTo>
                    <a:pt x="41" y="8"/>
                  </a:lnTo>
                  <a:lnTo>
                    <a:pt x="43" y="7"/>
                  </a:lnTo>
                  <a:lnTo>
                    <a:pt x="44" y="6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7" y="6"/>
                  </a:lnTo>
                  <a:lnTo>
                    <a:pt x="48" y="4"/>
                  </a:lnTo>
                  <a:lnTo>
                    <a:pt x="49" y="4"/>
                  </a:lnTo>
                  <a:lnTo>
                    <a:pt x="49" y="5"/>
                  </a:lnTo>
                  <a:lnTo>
                    <a:pt x="51" y="5"/>
                  </a:lnTo>
                  <a:lnTo>
                    <a:pt x="53" y="7"/>
                  </a:lnTo>
                  <a:lnTo>
                    <a:pt x="53" y="8"/>
                  </a:lnTo>
                  <a:lnTo>
                    <a:pt x="55" y="7"/>
                  </a:lnTo>
                  <a:lnTo>
                    <a:pt x="58" y="10"/>
                  </a:lnTo>
                  <a:lnTo>
                    <a:pt x="57" y="11"/>
                  </a:lnTo>
                  <a:lnTo>
                    <a:pt x="57" y="13"/>
                  </a:lnTo>
                  <a:lnTo>
                    <a:pt x="59" y="14"/>
                  </a:lnTo>
                  <a:lnTo>
                    <a:pt x="60" y="14"/>
                  </a:lnTo>
                  <a:lnTo>
                    <a:pt x="60" y="13"/>
                  </a:lnTo>
                  <a:lnTo>
                    <a:pt x="59" y="13"/>
                  </a:lnTo>
                  <a:lnTo>
                    <a:pt x="60" y="13"/>
                  </a:lnTo>
                  <a:lnTo>
                    <a:pt x="58" y="13"/>
                  </a:lnTo>
                  <a:lnTo>
                    <a:pt x="58" y="11"/>
                  </a:lnTo>
                  <a:lnTo>
                    <a:pt x="58" y="8"/>
                  </a:lnTo>
                  <a:lnTo>
                    <a:pt x="59" y="10"/>
                  </a:lnTo>
                  <a:lnTo>
                    <a:pt x="60" y="9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3" y="7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3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7" y="0"/>
                  </a:lnTo>
                  <a:lnTo>
                    <a:pt x="67" y="2"/>
                  </a:lnTo>
                  <a:lnTo>
                    <a:pt x="68" y="2"/>
                  </a:lnTo>
                  <a:lnTo>
                    <a:pt x="66" y="3"/>
                  </a:lnTo>
                  <a:lnTo>
                    <a:pt x="66" y="6"/>
                  </a:lnTo>
                  <a:lnTo>
                    <a:pt x="68" y="7"/>
                  </a:lnTo>
                  <a:lnTo>
                    <a:pt x="69" y="8"/>
                  </a:lnTo>
                  <a:lnTo>
                    <a:pt x="71" y="9"/>
                  </a:lnTo>
                  <a:lnTo>
                    <a:pt x="73" y="10"/>
                  </a:lnTo>
                  <a:lnTo>
                    <a:pt x="75" y="14"/>
                  </a:lnTo>
                  <a:lnTo>
                    <a:pt x="77" y="13"/>
                  </a:lnTo>
                  <a:lnTo>
                    <a:pt x="79" y="13"/>
                  </a:lnTo>
                  <a:lnTo>
                    <a:pt x="80" y="13"/>
                  </a:lnTo>
                  <a:lnTo>
                    <a:pt x="82" y="13"/>
                  </a:lnTo>
                  <a:lnTo>
                    <a:pt x="82" y="16"/>
                  </a:lnTo>
                  <a:lnTo>
                    <a:pt x="85" y="20"/>
                  </a:lnTo>
                  <a:lnTo>
                    <a:pt x="87" y="19"/>
                  </a:lnTo>
                  <a:lnTo>
                    <a:pt x="89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3" y="14"/>
                  </a:lnTo>
                  <a:lnTo>
                    <a:pt x="94" y="14"/>
                  </a:lnTo>
                  <a:lnTo>
                    <a:pt x="95" y="13"/>
                  </a:lnTo>
                  <a:lnTo>
                    <a:pt x="96" y="13"/>
                  </a:lnTo>
                  <a:lnTo>
                    <a:pt x="97" y="13"/>
                  </a:lnTo>
                  <a:lnTo>
                    <a:pt x="99" y="13"/>
                  </a:lnTo>
                  <a:lnTo>
                    <a:pt x="100" y="12"/>
                  </a:lnTo>
                  <a:lnTo>
                    <a:pt x="101" y="13"/>
                  </a:lnTo>
                  <a:lnTo>
                    <a:pt x="103" y="17"/>
                  </a:lnTo>
                  <a:lnTo>
                    <a:pt x="104" y="16"/>
                  </a:lnTo>
                  <a:lnTo>
                    <a:pt x="105" y="14"/>
                  </a:lnTo>
                  <a:lnTo>
                    <a:pt x="107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09" y="17"/>
                  </a:lnTo>
                  <a:lnTo>
                    <a:pt x="112" y="16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1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10" y="8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10" y="7"/>
                  </a:lnTo>
                  <a:lnTo>
                    <a:pt x="111" y="8"/>
                  </a:lnTo>
                  <a:lnTo>
                    <a:pt x="111" y="10"/>
                  </a:lnTo>
                  <a:lnTo>
                    <a:pt x="111" y="8"/>
                  </a:lnTo>
                  <a:lnTo>
                    <a:pt x="114" y="8"/>
                  </a:lnTo>
                  <a:lnTo>
                    <a:pt x="113" y="8"/>
                  </a:lnTo>
                  <a:lnTo>
                    <a:pt x="115" y="10"/>
                  </a:lnTo>
                  <a:lnTo>
                    <a:pt x="115" y="10"/>
                  </a:lnTo>
                  <a:lnTo>
                    <a:pt x="119" y="12"/>
                  </a:lnTo>
                  <a:lnTo>
                    <a:pt x="120" y="12"/>
                  </a:lnTo>
                  <a:lnTo>
                    <a:pt x="121" y="11"/>
                  </a:lnTo>
                  <a:lnTo>
                    <a:pt x="123" y="11"/>
                  </a:lnTo>
                  <a:lnTo>
                    <a:pt x="121" y="11"/>
                  </a:lnTo>
                  <a:lnTo>
                    <a:pt x="121" y="12"/>
                  </a:lnTo>
                  <a:lnTo>
                    <a:pt x="118" y="13"/>
                  </a:lnTo>
                  <a:lnTo>
                    <a:pt x="118" y="14"/>
                  </a:lnTo>
                  <a:lnTo>
                    <a:pt x="119" y="14"/>
                  </a:lnTo>
                  <a:lnTo>
                    <a:pt x="120" y="16"/>
                  </a:lnTo>
                  <a:lnTo>
                    <a:pt x="123" y="16"/>
                  </a:lnTo>
                  <a:lnTo>
                    <a:pt x="123" y="16"/>
                  </a:lnTo>
                  <a:lnTo>
                    <a:pt x="122" y="17"/>
                  </a:lnTo>
                  <a:lnTo>
                    <a:pt x="123" y="17"/>
                  </a:lnTo>
                  <a:lnTo>
                    <a:pt x="124" y="16"/>
                  </a:lnTo>
                  <a:lnTo>
                    <a:pt x="127" y="16"/>
                  </a:lnTo>
                  <a:lnTo>
                    <a:pt x="128" y="16"/>
                  </a:lnTo>
                  <a:lnTo>
                    <a:pt x="129" y="16"/>
                  </a:lnTo>
                  <a:lnTo>
                    <a:pt x="131" y="18"/>
                  </a:lnTo>
                  <a:lnTo>
                    <a:pt x="132" y="18"/>
                  </a:lnTo>
                  <a:lnTo>
                    <a:pt x="132" y="19"/>
                  </a:lnTo>
                  <a:lnTo>
                    <a:pt x="133" y="19"/>
                  </a:lnTo>
                  <a:lnTo>
                    <a:pt x="134" y="19"/>
                  </a:lnTo>
                  <a:lnTo>
                    <a:pt x="136" y="19"/>
                  </a:lnTo>
                  <a:lnTo>
                    <a:pt x="137" y="20"/>
                  </a:lnTo>
                  <a:lnTo>
                    <a:pt x="139" y="21"/>
                  </a:lnTo>
                  <a:lnTo>
                    <a:pt x="140" y="23"/>
                  </a:lnTo>
                  <a:lnTo>
                    <a:pt x="140" y="23"/>
                  </a:lnTo>
                  <a:lnTo>
                    <a:pt x="141" y="24"/>
                  </a:lnTo>
                  <a:lnTo>
                    <a:pt x="143" y="23"/>
                  </a:lnTo>
                  <a:lnTo>
                    <a:pt x="143" y="21"/>
                  </a:lnTo>
                  <a:lnTo>
                    <a:pt x="144" y="22"/>
                  </a:lnTo>
                  <a:lnTo>
                    <a:pt x="145" y="21"/>
                  </a:lnTo>
                  <a:lnTo>
                    <a:pt x="146" y="21"/>
                  </a:lnTo>
                  <a:lnTo>
                    <a:pt x="148" y="21"/>
                  </a:lnTo>
                  <a:lnTo>
                    <a:pt x="148" y="21"/>
                  </a:lnTo>
                  <a:lnTo>
                    <a:pt x="148" y="22"/>
                  </a:lnTo>
                  <a:lnTo>
                    <a:pt x="149" y="24"/>
                  </a:lnTo>
                  <a:lnTo>
                    <a:pt x="148" y="27"/>
                  </a:lnTo>
                  <a:lnTo>
                    <a:pt x="151" y="29"/>
                  </a:lnTo>
                  <a:lnTo>
                    <a:pt x="151" y="30"/>
                  </a:lnTo>
                  <a:lnTo>
                    <a:pt x="153" y="31"/>
                  </a:lnTo>
                  <a:lnTo>
                    <a:pt x="153" y="33"/>
                  </a:lnTo>
                  <a:lnTo>
                    <a:pt x="154" y="35"/>
                  </a:lnTo>
                  <a:lnTo>
                    <a:pt x="154" y="35"/>
                  </a:lnTo>
                  <a:lnTo>
                    <a:pt x="154" y="36"/>
                  </a:lnTo>
                  <a:lnTo>
                    <a:pt x="156" y="37"/>
                  </a:lnTo>
                  <a:lnTo>
                    <a:pt x="158" y="36"/>
                  </a:lnTo>
                  <a:lnTo>
                    <a:pt x="159" y="37"/>
                  </a:lnTo>
                  <a:lnTo>
                    <a:pt x="161" y="36"/>
                  </a:lnTo>
                  <a:lnTo>
                    <a:pt x="162" y="37"/>
                  </a:lnTo>
                  <a:lnTo>
                    <a:pt x="163" y="38"/>
                  </a:lnTo>
                  <a:lnTo>
                    <a:pt x="164" y="39"/>
                  </a:lnTo>
                  <a:lnTo>
                    <a:pt x="166" y="38"/>
                  </a:lnTo>
                  <a:lnTo>
                    <a:pt x="168" y="40"/>
                  </a:lnTo>
                  <a:lnTo>
                    <a:pt x="170" y="39"/>
                  </a:lnTo>
                  <a:lnTo>
                    <a:pt x="171" y="40"/>
                  </a:lnTo>
                  <a:lnTo>
                    <a:pt x="172" y="39"/>
                  </a:lnTo>
                  <a:lnTo>
                    <a:pt x="173" y="38"/>
                  </a:lnTo>
                  <a:lnTo>
                    <a:pt x="175" y="38"/>
                  </a:lnTo>
                  <a:lnTo>
                    <a:pt x="178" y="40"/>
                  </a:lnTo>
                  <a:lnTo>
                    <a:pt x="178" y="41"/>
                  </a:lnTo>
                  <a:lnTo>
                    <a:pt x="179" y="41"/>
                  </a:lnTo>
                  <a:lnTo>
                    <a:pt x="180" y="44"/>
                  </a:lnTo>
                  <a:lnTo>
                    <a:pt x="182" y="47"/>
                  </a:lnTo>
                  <a:lnTo>
                    <a:pt x="185" y="43"/>
                  </a:lnTo>
                  <a:lnTo>
                    <a:pt x="189" y="46"/>
                  </a:lnTo>
                  <a:lnTo>
                    <a:pt x="190" y="47"/>
                  </a:lnTo>
                  <a:lnTo>
                    <a:pt x="190" y="45"/>
                  </a:lnTo>
                  <a:lnTo>
                    <a:pt x="192" y="46"/>
                  </a:lnTo>
                  <a:lnTo>
                    <a:pt x="192" y="46"/>
                  </a:lnTo>
                  <a:lnTo>
                    <a:pt x="192" y="48"/>
                  </a:lnTo>
                  <a:lnTo>
                    <a:pt x="194" y="48"/>
                  </a:lnTo>
                  <a:lnTo>
                    <a:pt x="195" y="48"/>
                  </a:lnTo>
                  <a:lnTo>
                    <a:pt x="195" y="48"/>
                  </a:lnTo>
                  <a:lnTo>
                    <a:pt x="196" y="47"/>
                  </a:lnTo>
                  <a:lnTo>
                    <a:pt x="197" y="48"/>
                  </a:lnTo>
                  <a:lnTo>
                    <a:pt x="197" y="48"/>
                  </a:lnTo>
                  <a:lnTo>
                    <a:pt x="197" y="50"/>
                  </a:lnTo>
                  <a:lnTo>
                    <a:pt x="197" y="50"/>
                  </a:lnTo>
                  <a:lnTo>
                    <a:pt x="197" y="51"/>
                  </a:lnTo>
                  <a:lnTo>
                    <a:pt x="194" y="53"/>
                  </a:lnTo>
                  <a:lnTo>
                    <a:pt x="193" y="54"/>
                  </a:lnTo>
                  <a:lnTo>
                    <a:pt x="193" y="56"/>
                  </a:lnTo>
                  <a:lnTo>
                    <a:pt x="194" y="56"/>
                  </a:lnTo>
                  <a:lnTo>
                    <a:pt x="194" y="57"/>
                  </a:lnTo>
                  <a:lnTo>
                    <a:pt x="193" y="59"/>
                  </a:lnTo>
                  <a:lnTo>
                    <a:pt x="195" y="60"/>
                  </a:lnTo>
                  <a:lnTo>
                    <a:pt x="196" y="62"/>
                  </a:lnTo>
                  <a:lnTo>
                    <a:pt x="198" y="62"/>
                  </a:lnTo>
                  <a:lnTo>
                    <a:pt x="198" y="64"/>
                  </a:lnTo>
                  <a:lnTo>
                    <a:pt x="199" y="64"/>
                  </a:lnTo>
                  <a:lnTo>
                    <a:pt x="200" y="64"/>
                  </a:lnTo>
                  <a:lnTo>
                    <a:pt x="203" y="63"/>
                  </a:lnTo>
                  <a:lnTo>
                    <a:pt x="206" y="63"/>
                  </a:lnTo>
                  <a:lnTo>
                    <a:pt x="206" y="62"/>
                  </a:lnTo>
                  <a:lnTo>
                    <a:pt x="204" y="62"/>
                  </a:lnTo>
                  <a:lnTo>
                    <a:pt x="204" y="62"/>
                  </a:lnTo>
                  <a:lnTo>
                    <a:pt x="205" y="62"/>
                  </a:lnTo>
                  <a:lnTo>
                    <a:pt x="204" y="62"/>
                  </a:lnTo>
                  <a:lnTo>
                    <a:pt x="204" y="60"/>
                  </a:lnTo>
                  <a:lnTo>
                    <a:pt x="204" y="59"/>
                  </a:lnTo>
                  <a:lnTo>
                    <a:pt x="206" y="57"/>
                  </a:lnTo>
                  <a:lnTo>
                    <a:pt x="207" y="57"/>
                  </a:lnTo>
                  <a:lnTo>
                    <a:pt x="208" y="58"/>
                  </a:lnTo>
                  <a:lnTo>
                    <a:pt x="209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14" y="57"/>
                  </a:lnTo>
                  <a:lnTo>
                    <a:pt x="214" y="57"/>
                  </a:lnTo>
                  <a:lnTo>
                    <a:pt x="215" y="57"/>
                  </a:lnTo>
                  <a:lnTo>
                    <a:pt x="216" y="56"/>
                  </a:lnTo>
                  <a:lnTo>
                    <a:pt x="216" y="56"/>
                  </a:lnTo>
                  <a:lnTo>
                    <a:pt x="217" y="55"/>
                  </a:lnTo>
                  <a:lnTo>
                    <a:pt x="217" y="54"/>
                  </a:lnTo>
                  <a:lnTo>
                    <a:pt x="219" y="51"/>
                  </a:lnTo>
                  <a:lnTo>
                    <a:pt x="219" y="49"/>
                  </a:lnTo>
                  <a:lnTo>
                    <a:pt x="217" y="46"/>
                  </a:lnTo>
                  <a:lnTo>
                    <a:pt x="218" y="46"/>
                  </a:lnTo>
                  <a:lnTo>
                    <a:pt x="218" y="45"/>
                  </a:lnTo>
                  <a:lnTo>
                    <a:pt x="221" y="45"/>
                  </a:lnTo>
                  <a:lnTo>
                    <a:pt x="222" y="46"/>
                  </a:lnTo>
                  <a:lnTo>
                    <a:pt x="223" y="46"/>
                  </a:lnTo>
                  <a:lnTo>
                    <a:pt x="224" y="48"/>
                  </a:lnTo>
                  <a:lnTo>
                    <a:pt x="225" y="46"/>
                  </a:lnTo>
                  <a:lnTo>
                    <a:pt x="225" y="45"/>
                  </a:lnTo>
                  <a:lnTo>
                    <a:pt x="225" y="42"/>
                  </a:lnTo>
                  <a:lnTo>
                    <a:pt x="226" y="43"/>
                  </a:lnTo>
                  <a:lnTo>
                    <a:pt x="226" y="46"/>
                  </a:lnTo>
                  <a:lnTo>
                    <a:pt x="227" y="47"/>
                  </a:lnTo>
                  <a:lnTo>
                    <a:pt x="227" y="48"/>
                  </a:lnTo>
                  <a:lnTo>
                    <a:pt x="228" y="48"/>
                  </a:lnTo>
                  <a:lnTo>
                    <a:pt x="228" y="48"/>
                  </a:lnTo>
                  <a:lnTo>
                    <a:pt x="229" y="48"/>
                  </a:lnTo>
                  <a:lnTo>
                    <a:pt x="229" y="48"/>
                  </a:lnTo>
                  <a:lnTo>
                    <a:pt x="230" y="48"/>
                  </a:lnTo>
                  <a:lnTo>
                    <a:pt x="233" y="48"/>
                  </a:lnTo>
                  <a:lnTo>
                    <a:pt x="233" y="46"/>
                  </a:lnTo>
                  <a:lnTo>
                    <a:pt x="235" y="46"/>
                  </a:lnTo>
                  <a:lnTo>
                    <a:pt x="236" y="46"/>
                  </a:lnTo>
                  <a:lnTo>
                    <a:pt x="237" y="46"/>
                  </a:lnTo>
                  <a:lnTo>
                    <a:pt x="237" y="48"/>
                  </a:lnTo>
                  <a:lnTo>
                    <a:pt x="237" y="50"/>
                  </a:lnTo>
                  <a:lnTo>
                    <a:pt x="239" y="50"/>
                  </a:lnTo>
                  <a:lnTo>
                    <a:pt x="240" y="52"/>
                  </a:lnTo>
                  <a:lnTo>
                    <a:pt x="239" y="52"/>
                  </a:lnTo>
                  <a:lnTo>
                    <a:pt x="239" y="55"/>
                  </a:lnTo>
                  <a:lnTo>
                    <a:pt x="239" y="56"/>
                  </a:lnTo>
                  <a:lnTo>
                    <a:pt x="239" y="57"/>
                  </a:lnTo>
                  <a:lnTo>
                    <a:pt x="241" y="59"/>
                  </a:lnTo>
                  <a:lnTo>
                    <a:pt x="242" y="59"/>
                  </a:lnTo>
                  <a:lnTo>
                    <a:pt x="243" y="60"/>
                  </a:lnTo>
                  <a:lnTo>
                    <a:pt x="244" y="62"/>
                  </a:lnTo>
                  <a:lnTo>
                    <a:pt x="244" y="64"/>
                  </a:lnTo>
                  <a:lnTo>
                    <a:pt x="244" y="65"/>
                  </a:lnTo>
                  <a:lnTo>
                    <a:pt x="244" y="67"/>
                  </a:lnTo>
                  <a:lnTo>
                    <a:pt x="244" y="67"/>
                  </a:lnTo>
                  <a:lnTo>
                    <a:pt x="246" y="68"/>
                  </a:lnTo>
                  <a:lnTo>
                    <a:pt x="247" y="70"/>
                  </a:lnTo>
                  <a:lnTo>
                    <a:pt x="247" y="71"/>
                  </a:lnTo>
                  <a:lnTo>
                    <a:pt x="249" y="71"/>
                  </a:lnTo>
                  <a:lnTo>
                    <a:pt x="250" y="71"/>
                  </a:lnTo>
                  <a:lnTo>
                    <a:pt x="251" y="71"/>
                  </a:lnTo>
                  <a:lnTo>
                    <a:pt x="252" y="72"/>
                  </a:lnTo>
                  <a:lnTo>
                    <a:pt x="253" y="73"/>
                  </a:lnTo>
                  <a:lnTo>
                    <a:pt x="255" y="75"/>
                  </a:lnTo>
                  <a:lnTo>
                    <a:pt x="256" y="75"/>
                  </a:lnTo>
                  <a:lnTo>
                    <a:pt x="260" y="77"/>
                  </a:lnTo>
                  <a:lnTo>
                    <a:pt x="265" y="75"/>
                  </a:lnTo>
                  <a:lnTo>
                    <a:pt x="266" y="75"/>
                  </a:lnTo>
                  <a:lnTo>
                    <a:pt x="268" y="75"/>
                  </a:lnTo>
                  <a:lnTo>
                    <a:pt x="269" y="76"/>
                  </a:lnTo>
                  <a:lnTo>
                    <a:pt x="272" y="80"/>
                  </a:lnTo>
                  <a:lnTo>
                    <a:pt x="272" y="80"/>
                  </a:lnTo>
                  <a:lnTo>
                    <a:pt x="274" y="79"/>
                  </a:lnTo>
                  <a:lnTo>
                    <a:pt x="277" y="79"/>
                  </a:lnTo>
                  <a:lnTo>
                    <a:pt x="278" y="78"/>
                  </a:lnTo>
                  <a:lnTo>
                    <a:pt x="280" y="78"/>
                  </a:lnTo>
                  <a:lnTo>
                    <a:pt x="281" y="77"/>
                  </a:lnTo>
                  <a:lnTo>
                    <a:pt x="285" y="78"/>
                  </a:lnTo>
                  <a:lnTo>
                    <a:pt x="286" y="75"/>
                  </a:lnTo>
                  <a:lnTo>
                    <a:pt x="285" y="75"/>
                  </a:lnTo>
                  <a:lnTo>
                    <a:pt x="285" y="75"/>
                  </a:lnTo>
                  <a:lnTo>
                    <a:pt x="287" y="74"/>
                  </a:lnTo>
                  <a:lnTo>
                    <a:pt x="290" y="74"/>
                  </a:lnTo>
                  <a:lnTo>
                    <a:pt x="292" y="73"/>
                  </a:lnTo>
                  <a:lnTo>
                    <a:pt x="293" y="73"/>
                  </a:lnTo>
                  <a:lnTo>
                    <a:pt x="293" y="72"/>
                  </a:lnTo>
                  <a:lnTo>
                    <a:pt x="294" y="70"/>
                  </a:lnTo>
                  <a:lnTo>
                    <a:pt x="294" y="68"/>
                  </a:lnTo>
                  <a:lnTo>
                    <a:pt x="292" y="65"/>
                  </a:lnTo>
                  <a:lnTo>
                    <a:pt x="293" y="64"/>
                  </a:lnTo>
                  <a:lnTo>
                    <a:pt x="293" y="62"/>
                  </a:lnTo>
                  <a:lnTo>
                    <a:pt x="293" y="61"/>
                  </a:lnTo>
                  <a:lnTo>
                    <a:pt x="293" y="59"/>
                  </a:lnTo>
                  <a:lnTo>
                    <a:pt x="292" y="58"/>
                  </a:lnTo>
                  <a:lnTo>
                    <a:pt x="291" y="55"/>
                  </a:lnTo>
                  <a:lnTo>
                    <a:pt x="291" y="54"/>
                  </a:lnTo>
                  <a:lnTo>
                    <a:pt x="293" y="54"/>
                  </a:lnTo>
                  <a:lnTo>
                    <a:pt x="293" y="52"/>
                  </a:lnTo>
                  <a:lnTo>
                    <a:pt x="292" y="51"/>
                  </a:lnTo>
                  <a:lnTo>
                    <a:pt x="291" y="50"/>
                  </a:lnTo>
                  <a:lnTo>
                    <a:pt x="291" y="49"/>
                  </a:lnTo>
                  <a:lnTo>
                    <a:pt x="291" y="48"/>
                  </a:lnTo>
                  <a:lnTo>
                    <a:pt x="292" y="48"/>
                  </a:lnTo>
                  <a:lnTo>
                    <a:pt x="291" y="46"/>
                  </a:lnTo>
                  <a:lnTo>
                    <a:pt x="292" y="45"/>
                  </a:lnTo>
                  <a:lnTo>
                    <a:pt x="293" y="46"/>
                  </a:lnTo>
                  <a:lnTo>
                    <a:pt x="293" y="44"/>
                  </a:lnTo>
                  <a:lnTo>
                    <a:pt x="294" y="43"/>
                  </a:lnTo>
                  <a:lnTo>
                    <a:pt x="296" y="43"/>
                  </a:lnTo>
                  <a:lnTo>
                    <a:pt x="296" y="43"/>
                  </a:lnTo>
                  <a:lnTo>
                    <a:pt x="298" y="44"/>
                  </a:lnTo>
                  <a:lnTo>
                    <a:pt x="299" y="47"/>
                  </a:lnTo>
                  <a:lnTo>
                    <a:pt x="300" y="46"/>
                  </a:lnTo>
                  <a:lnTo>
                    <a:pt x="300" y="48"/>
                  </a:lnTo>
                  <a:lnTo>
                    <a:pt x="302" y="46"/>
                  </a:lnTo>
                  <a:lnTo>
                    <a:pt x="303" y="46"/>
                  </a:lnTo>
                  <a:lnTo>
                    <a:pt x="306" y="46"/>
                  </a:lnTo>
                  <a:lnTo>
                    <a:pt x="307" y="47"/>
                  </a:lnTo>
                  <a:lnTo>
                    <a:pt x="313" y="48"/>
                  </a:lnTo>
                  <a:lnTo>
                    <a:pt x="315" y="50"/>
                  </a:lnTo>
                  <a:lnTo>
                    <a:pt x="316" y="51"/>
                  </a:lnTo>
                  <a:lnTo>
                    <a:pt x="317" y="51"/>
                  </a:lnTo>
                  <a:lnTo>
                    <a:pt x="318" y="52"/>
                  </a:lnTo>
                  <a:lnTo>
                    <a:pt x="320" y="53"/>
                  </a:lnTo>
                  <a:lnTo>
                    <a:pt x="320" y="55"/>
                  </a:lnTo>
                  <a:lnTo>
                    <a:pt x="321" y="57"/>
                  </a:lnTo>
                  <a:lnTo>
                    <a:pt x="320" y="58"/>
                  </a:lnTo>
                  <a:lnTo>
                    <a:pt x="321" y="58"/>
                  </a:lnTo>
                  <a:lnTo>
                    <a:pt x="325" y="59"/>
                  </a:lnTo>
                  <a:lnTo>
                    <a:pt x="325" y="59"/>
                  </a:lnTo>
                  <a:lnTo>
                    <a:pt x="329" y="59"/>
                  </a:lnTo>
                  <a:lnTo>
                    <a:pt x="329" y="60"/>
                  </a:lnTo>
                  <a:lnTo>
                    <a:pt x="329" y="61"/>
                  </a:lnTo>
                  <a:lnTo>
                    <a:pt x="330" y="62"/>
                  </a:lnTo>
                  <a:lnTo>
                    <a:pt x="334" y="62"/>
                  </a:lnTo>
                  <a:lnTo>
                    <a:pt x="337" y="62"/>
                  </a:lnTo>
                  <a:lnTo>
                    <a:pt x="340" y="60"/>
                  </a:lnTo>
                  <a:lnTo>
                    <a:pt x="343" y="60"/>
                  </a:lnTo>
                  <a:lnTo>
                    <a:pt x="344" y="60"/>
                  </a:lnTo>
                  <a:lnTo>
                    <a:pt x="349" y="61"/>
                  </a:lnTo>
                  <a:lnTo>
                    <a:pt x="354" y="61"/>
                  </a:lnTo>
                  <a:lnTo>
                    <a:pt x="354" y="59"/>
                  </a:lnTo>
                  <a:lnTo>
                    <a:pt x="354" y="57"/>
                  </a:lnTo>
                  <a:lnTo>
                    <a:pt x="354" y="55"/>
                  </a:lnTo>
                  <a:lnTo>
                    <a:pt x="353" y="52"/>
                  </a:lnTo>
                  <a:lnTo>
                    <a:pt x="353" y="49"/>
                  </a:lnTo>
                  <a:lnTo>
                    <a:pt x="354" y="49"/>
                  </a:lnTo>
                  <a:lnTo>
                    <a:pt x="354" y="49"/>
                  </a:lnTo>
                  <a:lnTo>
                    <a:pt x="357" y="48"/>
                  </a:lnTo>
                  <a:lnTo>
                    <a:pt x="359" y="48"/>
                  </a:lnTo>
                  <a:lnTo>
                    <a:pt x="359" y="45"/>
                  </a:lnTo>
                  <a:lnTo>
                    <a:pt x="362" y="43"/>
                  </a:lnTo>
                  <a:lnTo>
                    <a:pt x="362" y="42"/>
                  </a:lnTo>
                  <a:lnTo>
                    <a:pt x="364" y="41"/>
                  </a:lnTo>
                  <a:lnTo>
                    <a:pt x="364" y="40"/>
                  </a:lnTo>
                  <a:lnTo>
                    <a:pt x="365" y="38"/>
                  </a:lnTo>
                  <a:lnTo>
                    <a:pt x="366" y="38"/>
                  </a:lnTo>
                  <a:lnTo>
                    <a:pt x="367" y="38"/>
                  </a:lnTo>
                  <a:lnTo>
                    <a:pt x="369" y="38"/>
                  </a:lnTo>
                  <a:lnTo>
                    <a:pt x="370" y="38"/>
                  </a:lnTo>
                  <a:lnTo>
                    <a:pt x="370" y="39"/>
                  </a:lnTo>
                  <a:lnTo>
                    <a:pt x="372" y="39"/>
                  </a:lnTo>
                  <a:lnTo>
                    <a:pt x="373" y="42"/>
                  </a:lnTo>
                  <a:lnTo>
                    <a:pt x="373" y="43"/>
                  </a:lnTo>
                  <a:lnTo>
                    <a:pt x="373" y="45"/>
                  </a:lnTo>
                  <a:lnTo>
                    <a:pt x="374" y="49"/>
                  </a:lnTo>
                  <a:lnTo>
                    <a:pt x="376" y="49"/>
                  </a:lnTo>
                  <a:lnTo>
                    <a:pt x="376" y="51"/>
                  </a:lnTo>
                  <a:lnTo>
                    <a:pt x="376" y="52"/>
                  </a:lnTo>
                  <a:lnTo>
                    <a:pt x="376" y="54"/>
                  </a:lnTo>
                  <a:lnTo>
                    <a:pt x="376" y="54"/>
                  </a:lnTo>
                  <a:lnTo>
                    <a:pt x="376" y="56"/>
                  </a:lnTo>
                  <a:lnTo>
                    <a:pt x="382" y="55"/>
                  </a:lnTo>
                  <a:lnTo>
                    <a:pt x="385" y="56"/>
                  </a:lnTo>
                  <a:lnTo>
                    <a:pt x="387" y="55"/>
                  </a:lnTo>
                  <a:lnTo>
                    <a:pt x="389" y="54"/>
                  </a:lnTo>
                  <a:lnTo>
                    <a:pt x="389" y="54"/>
                  </a:lnTo>
                  <a:lnTo>
                    <a:pt x="390" y="55"/>
                  </a:lnTo>
                  <a:lnTo>
                    <a:pt x="392" y="56"/>
                  </a:lnTo>
                  <a:lnTo>
                    <a:pt x="394" y="56"/>
                  </a:lnTo>
                  <a:lnTo>
                    <a:pt x="395" y="55"/>
                  </a:lnTo>
                  <a:lnTo>
                    <a:pt x="395" y="56"/>
                  </a:lnTo>
                  <a:lnTo>
                    <a:pt x="398" y="56"/>
                  </a:lnTo>
                  <a:lnTo>
                    <a:pt x="399" y="57"/>
                  </a:lnTo>
                  <a:lnTo>
                    <a:pt x="398" y="63"/>
                  </a:lnTo>
                  <a:lnTo>
                    <a:pt x="398" y="64"/>
                  </a:lnTo>
                  <a:lnTo>
                    <a:pt x="398" y="65"/>
                  </a:lnTo>
                  <a:lnTo>
                    <a:pt x="399" y="68"/>
                  </a:lnTo>
                  <a:lnTo>
                    <a:pt x="399" y="73"/>
                  </a:lnTo>
                  <a:lnTo>
                    <a:pt x="399" y="75"/>
                  </a:lnTo>
                  <a:lnTo>
                    <a:pt x="398" y="75"/>
                  </a:lnTo>
                  <a:lnTo>
                    <a:pt x="397" y="79"/>
                  </a:lnTo>
                  <a:lnTo>
                    <a:pt x="395" y="80"/>
                  </a:lnTo>
                  <a:lnTo>
                    <a:pt x="394" y="82"/>
                  </a:lnTo>
                  <a:lnTo>
                    <a:pt x="392" y="82"/>
                  </a:lnTo>
                  <a:lnTo>
                    <a:pt x="392" y="83"/>
                  </a:lnTo>
                  <a:lnTo>
                    <a:pt x="392" y="86"/>
                  </a:lnTo>
                  <a:lnTo>
                    <a:pt x="391" y="88"/>
                  </a:lnTo>
                  <a:lnTo>
                    <a:pt x="392" y="89"/>
                  </a:lnTo>
                  <a:lnTo>
                    <a:pt x="393" y="90"/>
                  </a:lnTo>
                  <a:lnTo>
                    <a:pt x="394" y="91"/>
                  </a:lnTo>
                  <a:lnTo>
                    <a:pt x="394" y="94"/>
                  </a:lnTo>
                  <a:lnTo>
                    <a:pt x="394" y="94"/>
                  </a:lnTo>
                  <a:lnTo>
                    <a:pt x="392" y="96"/>
                  </a:lnTo>
                  <a:lnTo>
                    <a:pt x="392" y="97"/>
                  </a:lnTo>
                  <a:lnTo>
                    <a:pt x="391" y="100"/>
                  </a:lnTo>
                  <a:lnTo>
                    <a:pt x="391" y="102"/>
                  </a:lnTo>
                  <a:lnTo>
                    <a:pt x="389" y="105"/>
                  </a:lnTo>
                  <a:lnTo>
                    <a:pt x="389" y="106"/>
                  </a:lnTo>
                  <a:lnTo>
                    <a:pt x="387" y="106"/>
                  </a:lnTo>
                  <a:lnTo>
                    <a:pt x="385" y="107"/>
                  </a:lnTo>
                  <a:lnTo>
                    <a:pt x="384" y="107"/>
                  </a:lnTo>
                  <a:lnTo>
                    <a:pt x="382" y="109"/>
                  </a:lnTo>
                  <a:lnTo>
                    <a:pt x="381" y="110"/>
                  </a:lnTo>
                  <a:lnTo>
                    <a:pt x="380" y="111"/>
                  </a:lnTo>
                  <a:lnTo>
                    <a:pt x="379" y="112"/>
                  </a:lnTo>
                  <a:lnTo>
                    <a:pt x="377" y="113"/>
                  </a:lnTo>
                  <a:lnTo>
                    <a:pt x="376" y="113"/>
                  </a:lnTo>
                  <a:lnTo>
                    <a:pt x="376" y="114"/>
                  </a:lnTo>
                  <a:lnTo>
                    <a:pt x="373" y="116"/>
                  </a:lnTo>
                  <a:lnTo>
                    <a:pt x="373" y="118"/>
                  </a:lnTo>
                  <a:lnTo>
                    <a:pt x="372" y="119"/>
                  </a:lnTo>
                  <a:lnTo>
                    <a:pt x="371" y="121"/>
                  </a:lnTo>
                  <a:lnTo>
                    <a:pt x="369" y="123"/>
                  </a:lnTo>
                  <a:lnTo>
                    <a:pt x="367" y="122"/>
                  </a:lnTo>
                  <a:lnTo>
                    <a:pt x="366" y="123"/>
                  </a:lnTo>
                  <a:lnTo>
                    <a:pt x="365" y="125"/>
                  </a:lnTo>
                  <a:lnTo>
                    <a:pt x="364" y="125"/>
                  </a:lnTo>
                  <a:lnTo>
                    <a:pt x="363" y="126"/>
                  </a:lnTo>
                  <a:lnTo>
                    <a:pt x="362" y="126"/>
                  </a:lnTo>
                  <a:lnTo>
                    <a:pt x="362" y="127"/>
                  </a:lnTo>
                  <a:lnTo>
                    <a:pt x="361" y="127"/>
                  </a:lnTo>
                  <a:lnTo>
                    <a:pt x="359" y="131"/>
                  </a:lnTo>
                  <a:lnTo>
                    <a:pt x="357" y="135"/>
                  </a:lnTo>
                  <a:lnTo>
                    <a:pt x="357" y="137"/>
                  </a:lnTo>
                  <a:lnTo>
                    <a:pt x="355" y="150"/>
                  </a:lnTo>
                  <a:lnTo>
                    <a:pt x="354" y="151"/>
                  </a:lnTo>
                  <a:lnTo>
                    <a:pt x="354" y="154"/>
                  </a:lnTo>
                  <a:lnTo>
                    <a:pt x="353" y="159"/>
                  </a:lnTo>
                  <a:lnTo>
                    <a:pt x="351" y="170"/>
                  </a:lnTo>
                  <a:lnTo>
                    <a:pt x="351" y="173"/>
                  </a:lnTo>
                  <a:lnTo>
                    <a:pt x="351" y="175"/>
                  </a:lnTo>
                  <a:lnTo>
                    <a:pt x="351" y="175"/>
                  </a:lnTo>
                  <a:lnTo>
                    <a:pt x="350" y="178"/>
                  </a:lnTo>
                  <a:lnTo>
                    <a:pt x="351" y="179"/>
                  </a:lnTo>
                  <a:lnTo>
                    <a:pt x="351" y="181"/>
                  </a:lnTo>
                  <a:lnTo>
                    <a:pt x="351" y="181"/>
                  </a:lnTo>
                  <a:lnTo>
                    <a:pt x="354" y="181"/>
                  </a:lnTo>
                  <a:lnTo>
                    <a:pt x="354" y="183"/>
                  </a:lnTo>
                  <a:lnTo>
                    <a:pt x="352" y="183"/>
                  </a:lnTo>
                  <a:lnTo>
                    <a:pt x="349" y="184"/>
                  </a:lnTo>
                  <a:lnTo>
                    <a:pt x="349" y="185"/>
                  </a:lnTo>
                  <a:lnTo>
                    <a:pt x="350" y="187"/>
                  </a:lnTo>
                  <a:lnTo>
                    <a:pt x="348" y="187"/>
                  </a:lnTo>
                  <a:lnTo>
                    <a:pt x="347" y="188"/>
                  </a:lnTo>
                  <a:lnTo>
                    <a:pt x="345" y="187"/>
                  </a:lnTo>
                  <a:lnTo>
                    <a:pt x="343" y="189"/>
                  </a:lnTo>
                  <a:lnTo>
                    <a:pt x="342" y="189"/>
                  </a:lnTo>
                  <a:lnTo>
                    <a:pt x="342" y="188"/>
                  </a:lnTo>
                  <a:lnTo>
                    <a:pt x="341" y="189"/>
                  </a:lnTo>
                  <a:lnTo>
                    <a:pt x="340" y="189"/>
                  </a:lnTo>
                  <a:lnTo>
                    <a:pt x="340" y="188"/>
                  </a:lnTo>
                  <a:lnTo>
                    <a:pt x="340" y="187"/>
                  </a:lnTo>
                  <a:lnTo>
                    <a:pt x="339" y="186"/>
                  </a:lnTo>
                  <a:lnTo>
                    <a:pt x="338" y="186"/>
                  </a:lnTo>
                  <a:lnTo>
                    <a:pt x="338" y="186"/>
                  </a:lnTo>
                  <a:lnTo>
                    <a:pt x="336" y="186"/>
                  </a:lnTo>
                  <a:lnTo>
                    <a:pt x="335" y="186"/>
                  </a:lnTo>
                  <a:lnTo>
                    <a:pt x="335" y="188"/>
                  </a:lnTo>
                  <a:lnTo>
                    <a:pt x="335" y="188"/>
                  </a:lnTo>
                  <a:lnTo>
                    <a:pt x="334" y="187"/>
                  </a:lnTo>
                  <a:lnTo>
                    <a:pt x="333" y="186"/>
                  </a:lnTo>
                  <a:lnTo>
                    <a:pt x="332" y="186"/>
                  </a:lnTo>
                  <a:lnTo>
                    <a:pt x="330" y="183"/>
                  </a:lnTo>
                  <a:lnTo>
                    <a:pt x="329" y="183"/>
                  </a:lnTo>
                  <a:lnTo>
                    <a:pt x="329" y="184"/>
                  </a:lnTo>
                  <a:lnTo>
                    <a:pt x="329" y="184"/>
                  </a:lnTo>
                  <a:lnTo>
                    <a:pt x="326" y="186"/>
                  </a:lnTo>
                  <a:lnTo>
                    <a:pt x="324" y="187"/>
                  </a:lnTo>
                  <a:lnTo>
                    <a:pt x="323" y="187"/>
                  </a:lnTo>
                  <a:lnTo>
                    <a:pt x="322" y="188"/>
                  </a:lnTo>
                  <a:lnTo>
                    <a:pt x="322" y="187"/>
                  </a:lnTo>
                  <a:lnTo>
                    <a:pt x="320" y="187"/>
                  </a:lnTo>
                  <a:lnTo>
                    <a:pt x="320" y="186"/>
                  </a:lnTo>
                  <a:lnTo>
                    <a:pt x="318" y="187"/>
                  </a:lnTo>
                  <a:lnTo>
                    <a:pt x="317" y="186"/>
                  </a:lnTo>
                  <a:lnTo>
                    <a:pt x="316" y="187"/>
                  </a:lnTo>
                  <a:lnTo>
                    <a:pt x="315" y="188"/>
                  </a:lnTo>
                  <a:lnTo>
                    <a:pt x="314" y="188"/>
                  </a:lnTo>
                  <a:lnTo>
                    <a:pt x="313" y="189"/>
                  </a:lnTo>
                  <a:lnTo>
                    <a:pt x="312" y="189"/>
                  </a:lnTo>
                  <a:lnTo>
                    <a:pt x="312" y="190"/>
                  </a:lnTo>
                  <a:lnTo>
                    <a:pt x="313" y="191"/>
                  </a:lnTo>
                  <a:lnTo>
                    <a:pt x="312" y="192"/>
                  </a:lnTo>
                  <a:lnTo>
                    <a:pt x="310" y="191"/>
                  </a:lnTo>
                  <a:lnTo>
                    <a:pt x="309" y="190"/>
                  </a:lnTo>
                  <a:lnTo>
                    <a:pt x="309" y="189"/>
                  </a:lnTo>
                  <a:lnTo>
                    <a:pt x="307" y="190"/>
                  </a:lnTo>
                  <a:lnTo>
                    <a:pt x="307" y="189"/>
                  </a:lnTo>
                  <a:lnTo>
                    <a:pt x="306" y="189"/>
                  </a:lnTo>
                  <a:lnTo>
                    <a:pt x="307" y="191"/>
                  </a:lnTo>
                  <a:lnTo>
                    <a:pt x="304" y="191"/>
                  </a:lnTo>
                  <a:lnTo>
                    <a:pt x="304" y="190"/>
                  </a:lnTo>
                  <a:lnTo>
                    <a:pt x="305" y="189"/>
                  </a:lnTo>
                  <a:lnTo>
                    <a:pt x="304" y="189"/>
                  </a:lnTo>
                  <a:lnTo>
                    <a:pt x="304" y="191"/>
                  </a:lnTo>
                  <a:lnTo>
                    <a:pt x="304" y="192"/>
                  </a:lnTo>
                  <a:lnTo>
                    <a:pt x="304" y="193"/>
                  </a:lnTo>
                  <a:lnTo>
                    <a:pt x="303" y="192"/>
                  </a:lnTo>
                  <a:lnTo>
                    <a:pt x="303" y="191"/>
                  </a:lnTo>
                  <a:lnTo>
                    <a:pt x="302" y="192"/>
                  </a:lnTo>
                  <a:lnTo>
                    <a:pt x="302" y="193"/>
                  </a:lnTo>
                  <a:lnTo>
                    <a:pt x="302" y="192"/>
                  </a:lnTo>
                  <a:lnTo>
                    <a:pt x="300" y="192"/>
                  </a:lnTo>
                  <a:lnTo>
                    <a:pt x="300" y="193"/>
                  </a:lnTo>
                  <a:lnTo>
                    <a:pt x="299" y="193"/>
                  </a:lnTo>
                  <a:lnTo>
                    <a:pt x="299" y="190"/>
                  </a:lnTo>
                  <a:lnTo>
                    <a:pt x="295" y="190"/>
                  </a:lnTo>
                  <a:lnTo>
                    <a:pt x="295" y="192"/>
                  </a:lnTo>
                  <a:lnTo>
                    <a:pt x="295" y="194"/>
                  </a:lnTo>
                  <a:lnTo>
                    <a:pt x="294" y="195"/>
                  </a:lnTo>
                  <a:lnTo>
                    <a:pt x="295" y="196"/>
                  </a:lnTo>
                  <a:lnTo>
                    <a:pt x="294" y="197"/>
                  </a:lnTo>
                  <a:lnTo>
                    <a:pt x="294" y="198"/>
                  </a:lnTo>
                  <a:lnTo>
                    <a:pt x="291" y="199"/>
                  </a:lnTo>
                  <a:lnTo>
                    <a:pt x="291" y="197"/>
                  </a:lnTo>
                  <a:lnTo>
                    <a:pt x="290" y="197"/>
                  </a:lnTo>
                  <a:lnTo>
                    <a:pt x="289" y="197"/>
                  </a:lnTo>
                  <a:lnTo>
                    <a:pt x="288" y="196"/>
                  </a:lnTo>
                  <a:lnTo>
                    <a:pt x="285" y="197"/>
                  </a:lnTo>
                  <a:lnTo>
                    <a:pt x="284" y="197"/>
                  </a:lnTo>
                  <a:lnTo>
                    <a:pt x="281" y="197"/>
                  </a:lnTo>
                  <a:lnTo>
                    <a:pt x="280" y="194"/>
                  </a:lnTo>
                  <a:lnTo>
                    <a:pt x="279" y="194"/>
                  </a:lnTo>
                  <a:lnTo>
                    <a:pt x="278" y="194"/>
                  </a:lnTo>
                  <a:lnTo>
                    <a:pt x="274" y="193"/>
                  </a:lnTo>
                  <a:lnTo>
                    <a:pt x="274" y="192"/>
                  </a:lnTo>
                  <a:lnTo>
                    <a:pt x="272" y="191"/>
                  </a:lnTo>
                  <a:lnTo>
                    <a:pt x="272" y="189"/>
                  </a:lnTo>
                  <a:lnTo>
                    <a:pt x="271" y="189"/>
                  </a:lnTo>
                  <a:lnTo>
                    <a:pt x="271" y="188"/>
                  </a:lnTo>
                  <a:lnTo>
                    <a:pt x="272" y="186"/>
                  </a:lnTo>
                  <a:lnTo>
                    <a:pt x="271" y="186"/>
                  </a:lnTo>
                  <a:lnTo>
                    <a:pt x="270" y="184"/>
                  </a:lnTo>
                  <a:lnTo>
                    <a:pt x="268" y="183"/>
                  </a:lnTo>
                  <a:lnTo>
                    <a:pt x="267" y="182"/>
                  </a:lnTo>
                  <a:lnTo>
                    <a:pt x="264" y="182"/>
                  </a:lnTo>
                  <a:lnTo>
                    <a:pt x="264" y="181"/>
                  </a:lnTo>
                  <a:lnTo>
                    <a:pt x="264" y="180"/>
                  </a:lnTo>
                  <a:lnTo>
                    <a:pt x="264" y="177"/>
                  </a:lnTo>
                  <a:lnTo>
                    <a:pt x="264" y="176"/>
                  </a:lnTo>
                  <a:lnTo>
                    <a:pt x="264" y="175"/>
                  </a:lnTo>
                  <a:lnTo>
                    <a:pt x="264" y="175"/>
                  </a:lnTo>
                  <a:lnTo>
                    <a:pt x="263" y="175"/>
                  </a:lnTo>
                  <a:lnTo>
                    <a:pt x="263" y="171"/>
                  </a:lnTo>
                  <a:lnTo>
                    <a:pt x="262" y="170"/>
                  </a:lnTo>
                  <a:lnTo>
                    <a:pt x="262" y="169"/>
                  </a:lnTo>
                  <a:lnTo>
                    <a:pt x="261" y="168"/>
                  </a:lnTo>
                  <a:lnTo>
                    <a:pt x="261" y="167"/>
                  </a:lnTo>
                  <a:lnTo>
                    <a:pt x="260" y="166"/>
                  </a:lnTo>
                  <a:lnTo>
                    <a:pt x="260" y="165"/>
                  </a:lnTo>
                  <a:lnTo>
                    <a:pt x="259" y="166"/>
                  </a:lnTo>
                  <a:lnTo>
                    <a:pt x="258" y="165"/>
                  </a:lnTo>
                  <a:lnTo>
                    <a:pt x="258" y="163"/>
                  </a:lnTo>
                  <a:lnTo>
                    <a:pt x="258" y="162"/>
                  </a:lnTo>
                  <a:lnTo>
                    <a:pt x="258" y="162"/>
                  </a:lnTo>
                  <a:lnTo>
                    <a:pt x="257" y="160"/>
                  </a:lnTo>
                  <a:lnTo>
                    <a:pt x="257" y="159"/>
                  </a:lnTo>
                  <a:lnTo>
                    <a:pt x="258" y="159"/>
                  </a:lnTo>
                  <a:lnTo>
                    <a:pt x="258" y="158"/>
                  </a:lnTo>
                  <a:lnTo>
                    <a:pt x="257" y="152"/>
                  </a:lnTo>
                  <a:lnTo>
                    <a:pt x="256" y="152"/>
                  </a:lnTo>
                  <a:lnTo>
                    <a:pt x="256" y="150"/>
                  </a:lnTo>
                  <a:lnTo>
                    <a:pt x="256" y="149"/>
                  </a:lnTo>
                  <a:lnTo>
                    <a:pt x="255" y="148"/>
                  </a:lnTo>
                  <a:lnTo>
                    <a:pt x="255" y="149"/>
                  </a:lnTo>
                  <a:lnTo>
                    <a:pt x="252" y="148"/>
                  </a:lnTo>
                  <a:lnTo>
                    <a:pt x="251" y="148"/>
                  </a:lnTo>
                  <a:lnTo>
                    <a:pt x="250" y="149"/>
                  </a:lnTo>
                  <a:lnTo>
                    <a:pt x="250" y="150"/>
                  </a:lnTo>
                  <a:lnTo>
                    <a:pt x="249" y="150"/>
                  </a:lnTo>
                  <a:lnTo>
                    <a:pt x="247" y="149"/>
                  </a:lnTo>
                  <a:lnTo>
                    <a:pt x="247" y="148"/>
                  </a:lnTo>
                  <a:lnTo>
                    <a:pt x="245" y="148"/>
                  </a:lnTo>
                  <a:lnTo>
                    <a:pt x="243" y="148"/>
                  </a:lnTo>
                  <a:lnTo>
                    <a:pt x="243" y="147"/>
                  </a:lnTo>
                  <a:lnTo>
                    <a:pt x="241" y="146"/>
                  </a:lnTo>
                  <a:lnTo>
                    <a:pt x="240" y="144"/>
                  </a:lnTo>
                  <a:lnTo>
                    <a:pt x="241" y="143"/>
                  </a:lnTo>
                  <a:lnTo>
                    <a:pt x="239" y="142"/>
                  </a:lnTo>
                  <a:lnTo>
                    <a:pt x="240" y="141"/>
                  </a:lnTo>
                  <a:lnTo>
                    <a:pt x="239" y="140"/>
                  </a:lnTo>
                  <a:lnTo>
                    <a:pt x="239" y="138"/>
                  </a:lnTo>
                  <a:lnTo>
                    <a:pt x="239" y="138"/>
                  </a:lnTo>
                  <a:lnTo>
                    <a:pt x="239" y="137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8" y="135"/>
                  </a:lnTo>
                  <a:lnTo>
                    <a:pt x="236" y="135"/>
                  </a:lnTo>
                  <a:lnTo>
                    <a:pt x="236" y="134"/>
                  </a:lnTo>
                  <a:lnTo>
                    <a:pt x="236" y="135"/>
                  </a:lnTo>
                  <a:lnTo>
                    <a:pt x="234" y="134"/>
                  </a:lnTo>
                  <a:lnTo>
                    <a:pt x="233" y="132"/>
                  </a:lnTo>
                  <a:lnTo>
                    <a:pt x="232" y="132"/>
                  </a:lnTo>
                  <a:lnTo>
                    <a:pt x="229" y="129"/>
                  </a:lnTo>
                  <a:lnTo>
                    <a:pt x="228" y="129"/>
                  </a:lnTo>
                  <a:lnTo>
                    <a:pt x="228" y="129"/>
                  </a:lnTo>
                  <a:lnTo>
                    <a:pt x="225" y="127"/>
                  </a:lnTo>
                  <a:lnTo>
                    <a:pt x="224" y="127"/>
                  </a:lnTo>
                  <a:lnTo>
                    <a:pt x="222" y="128"/>
                  </a:lnTo>
                  <a:lnTo>
                    <a:pt x="222" y="132"/>
                  </a:lnTo>
                  <a:lnTo>
                    <a:pt x="221" y="134"/>
                  </a:lnTo>
                  <a:lnTo>
                    <a:pt x="220" y="134"/>
                  </a:lnTo>
                  <a:lnTo>
                    <a:pt x="219" y="133"/>
                  </a:lnTo>
                  <a:lnTo>
                    <a:pt x="219" y="132"/>
                  </a:lnTo>
                  <a:lnTo>
                    <a:pt x="217" y="132"/>
                  </a:lnTo>
                  <a:lnTo>
                    <a:pt x="214" y="134"/>
                  </a:lnTo>
                  <a:lnTo>
                    <a:pt x="211" y="133"/>
                  </a:lnTo>
                  <a:lnTo>
                    <a:pt x="206" y="133"/>
                  </a:lnTo>
                  <a:lnTo>
                    <a:pt x="205" y="132"/>
                  </a:lnTo>
                  <a:lnTo>
                    <a:pt x="204" y="133"/>
                  </a:lnTo>
                  <a:lnTo>
                    <a:pt x="204" y="132"/>
                  </a:lnTo>
                  <a:lnTo>
                    <a:pt x="203" y="133"/>
                  </a:lnTo>
                  <a:lnTo>
                    <a:pt x="203" y="134"/>
                  </a:lnTo>
                  <a:lnTo>
                    <a:pt x="204" y="134"/>
                  </a:lnTo>
                  <a:lnTo>
                    <a:pt x="205" y="134"/>
                  </a:lnTo>
                  <a:lnTo>
                    <a:pt x="204" y="135"/>
                  </a:lnTo>
                  <a:lnTo>
                    <a:pt x="203" y="135"/>
                  </a:lnTo>
                  <a:lnTo>
                    <a:pt x="202" y="135"/>
                  </a:lnTo>
                  <a:lnTo>
                    <a:pt x="203" y="135"/>
                  </a:lnTo>
                  <a:lnTo>
                    <a:pt x="203" y="136"/>
                  </a:lnTo>
                  <a:lnTo>
                    <a:pt x="203" y="137"/>
                  </a:lnTo>
                  <a:lnTo>
                    <a:pt x="203" y="138"/>
                  </a:lnTo>
                  <a:lnTo>
                    <a:pt x="201" y="138"/>
                  </a:lnTo>
                  <a:lnTo>
                    <a:pt x="202" y="140"/>
                  </a:lnTo>
                  <a:lnTo>
                    <a:pt x="203" y="140"/>
                  </a:lnTo>
                  <a:lnTo>
                    <a:pt x="202" y="140"/>
                  </a:lnTo>
                  <a:lnTo>
                    <a:pt x="200" y="141"/>
                  </a:lnTo>
                  <a:lnTo>
                    <a:pt x="200" y="142"/>
                  </a:lnTo>
                  <a:lnTo>
                    <a:pt x="201" y="142"/>
                  </a:lnTo>
                  <a:lnTo>
                    <a:pt x="200" y="143"/>
                  </a:lnTo>
                  <a:lnTo>
                    <a:pt x="198" y="143"/>
                  </a:lnTo>
                  <a:lnTo>
                    <a:pt x="194" y="141"/>
                  </a:lnTo>
                  <a:lnTo>
                    <a:pt x="193" y="141"/>
                  </a:lnTo>
                  <a:lnTo>
                    <a:pt x="190" y="139"/>
                  </a:lnTo>
                  <a:lnTo>
                    <a:pt x="189" y="138"/>
                  </a:lnTo>
                  <a:lnTo>
                    <a:pt x="187" y="138"/>
                  </a:lnTo>
                  <a:lnTo>
                    <a:pt x="187" y="139"/>
                  </a:lnTo>
                  <a:lnTo>
                    <a:pt x="185" y="138"/>
                  </a:lnTo>
                  <a:lnTo>
                    <a:pt x="184" y="140"/>
                  </a:lnTo>
                  <a:lnTo>
                    <a:pt x="183" y="139"/>
                  </a:lnTo>
                  <a:lnTo>
                    <a:pt x="183" y="140"/>
                  </a:lnTo>
                  <a:lnTo>
                    <a:pt x="180" y="141"/>
                  </a:lnTo>
                  <a:lnTo>
                    <a:pt x="180" y="140"/>
                  </a:lnTo>
                  <a:lnTo>
                    <a:pt x="179" y="142"/>
                  </a:lnTo>
                  <a:lnTo>
                    <a:pt x="179" y="141"/>
                  </a:lnTo>
                  <a:lnTo>
                    <a:pt x="178" y="143"/>
                  </a:lnTo>
                  <a:lnTo>
                    <a:pt x="178" y="143"/>
                  </a:lnTo>
                  <a:lnTo>
                    <a:pt x="177" y="143"/>
                  </a:lnTo>
                  <a:lnTo>
                    <a:pt x="176" y="142"/>
                  </a:lnTo>
                  <a:lnTo>
                    <a:pt x="174" y="142"/>
                  </a:lnTo>
                  <a:lnTo>
                    <a:pt x="173" y="143"/>
                  </a:lnTo>
                  <a:lnTo>
                    <a:pt x="172" y="143"/>
                  </a:lnTo>
                  <a:lnTo>
                    <a:pt x="170" y="147"/>
                  </a:lnTo>
                  <a:lnTo>
                    <a:pt x="169" y="148"/>
                  </a:lnTo>
                  <a:lnTo>
                    <a:pt x="167" y="149"/>
                  </a:lnTo>
                  <a:lnTo>
                    <a:pt x="165" y="150"/>
                  </a:lnTo>
                  <a:lnTo>
                    <a:pt x="163" y="149"/>
                  </a:lnTo>
                  <a:lnTo>
                    <a:pt x="162" y="148"/>
                  </a:lnTo>
                  <a:lnTo>
                    <a:pt x="162" y="147"/>
                  </a:lnTo>
                  <a:lnTo>
                    <a:pt x="162" y="145"/>
                  </a:lnTo>
                  <a:lnTo>
                    <a:pt x="162" y="144"/>
                  </a:lnTo>
                  <a:lnTo>
                    <a:pt x="161" y="142"/>
                  </a:lnTo>
                  <a:lnTo>
                    <a:pt x="159" y="142"/>
                  </a:lnTo>
                  <a:lnTo>
                    <a:pt x="157" y="140"/>
                  </a:lnTo>
                  <a:lnTo>
                    <a:pt x="156" y="140"/>
                  </a:lnTo>
                  <a:lnTo>
                    <a:pt x="154" y="140"/>
                  </a:lnTo>
                  <a:lnTo>
                    <a:pt x="154" y="140"/>
                  </a:lnTo>
                  <a:lnTo>
                    <a:pt x="151" y="139"/>
                  </a:lnTo>
                  <a:lnTo>
                    <a:pt x="151" y="138"/>
                  </a:lnTo>
                  <a:lnTo>
                    <a:pt x="150" y="138"/>
                  </a:lnTo>
                  <a:lnTo>
                    <a:pt x="149" y="138"/>
                  </a:lnTo>
                  <a:lnTo>
                    <a:pt x="148" y="138"/>
                  </a:lnTo>
                  <a:lnTo>
                    <a:pt x="145" y="139"/>
                  </a:lnTo>
                  <a:lnTo>
                    <a:pt x="145" y="139"/>
                  </a:lnTo>
                  <a:lnTo>
                    <a:pt x="143" y="139"/>
                  </a:lnTo>
                  <a:lnTo>
                    <a:pt x="143" y="140"/>
                  </a:lnTo>
                  <a:lnTo>
                    <a:pt x="141" y="141"/>
                  </a:lnTo>
                  <a:lnTo>
                    <a:pt x="140" y="140"/>
                  </a:lnTo>
                  <a:lnTo>
                    <a:pt x="138" y="140"/>
                  </a:lnTo>
                  <a:lnTo>
                    <a:pt x="137" y="140"/>
                  </a:lnTo>
                  <a:lnTo>
                    <a:pt x="137" y="137"/>
                  </a:lnTo>
                  <a:lnTo>
                    <a:pt x="135" y="136"/>
                  </a:lnTo>
                  <a:lnTo>
                    <a:pt x="134" y="136"/>
                  </a:lnTo>
                  <a:lnTo>
                    <a:pt x="134" y="134"/>
                  </a:lnTo>
                  <a:lnTo>
                    <a:pt x="133" y="135"/>
                  </a:lnTo>
                  <a:lnTo>
                    <a:pt x="132" y="130"/>
                  </a:lnTo>
                  <a:lnTo>
                    <a:pt x="131" y="129"/>
                  </a:lnTo>
                  <a:lnTo>
                    <a:pt x="130" y="129"/>
                  </a:lnTo>
                  <a:lnTo>
                    <a:pt x="129" y="129"/>
                  </a:lnTo>
                  <a:lnTo>
                    <a:pt x="124" y="131"/>
                  </a:lnTo>
                  <a:lnTo>
                    <a:pt x="123" y="131"/>
                  </a:lnTo>
                  <a:lnTo>
                    <a:pt x="123" y="131"/>
                  </a:lnTo>
                  <a:lnTo>
                    <a:pt x="123" y="130"/>
                  </a:lnTo>
                  <a:lnTo>
                    <a:pt x="121" y="131"/>
                  </a:lnTo>
                  <a:lnTo>
                    <a:pt x="119" y="127"/>
                  </a:lnTo>
                  <a:lnTo>
                    <a:pt x="118" y="127"/>
                  </a:lnTo>
                  <a:lnTo>
                    <a:pt x="118" y="123"/>
                  </a:lnTo>
                  <a:lnTo>
                    <a:pt x="116" y="124"/>
                  </a:lnTo>
                  <a:lnTo>
                    <a:pt x="115" y="124"/>
                  </a:lnTo>
                  <a:lnTo>
                    <a:pt x="116" y="123"/>
                  </a:lnTo>
                  <a:lnTo>
                    <a:pt x="116" y="122"/>
                  </a:lnTo>
                  <a:lnTo>
                    <a:pt x="112" y="123"/>
                  </a:lnTo>
                  <a:lnTo>
                    <a:pt x="112" y="124"/>
                  </a:lnTo>
                  <a:lnTo>
                    <a:pt x="108" y="124"/>
                  </a:lnTo>
                  <a:lnTo>
                    <a:pt x="97" y="124"/>
                  </a:lnTo>
                  <a:lnTo>
                    <a:pt x="97" y="126"/>
                  </a:lnTo>
                  <a:lnTo>
                    <a:pt x="96" y="126"/>
                  </a:lnTo>
                  <a:lnTo>
                    <a:pt x="96" y="124"/>
                  </a:lnTo>
                  <a:lnTo>
                    <a:pt x="93" y="124"/>
                  </a:lnTo>
                  <a:lnTo>
                    <a:pt x="93" y="125"/>
                  </a:lnTo>
                  <a:lnTo>
                    <a:pt x="92" y="124"/>
                  </a:lnTo>
                  <a:lnTo>
                    <a:pt x="87" y="127"/>
                  </a:lnTo>
                  <a:lnTo>
                    <a:pt x="86" y="126"/>
                  </a:lnTo>
                  <a:lnTo>
                    <a:pt x="85" y="126"/>
                  </a:lnTo>
                  <a:lnTo>
                    <a:pt x="85" y="127"/>
                  </a:lnTo>
                  <a:lnTo>
                    <a:pt x="84" y="127"/>
                  </a:lnTo>
                  <a:lnTo>
                    <a:pt x="82" y="127"/>
                  </a:lnTo>
                  <a:lnTo>
                    <a:pt x="81" y="128"/>
                  </a:lnTo>
                  <a:lnTo>
                    <a:pt x="80" y="129"/>
                  </a:lnTo>
                  <a:lnTo>
                    <a:pt x="80" y="127"/>
                  </a:lnTo>
                  <a:lnTo>
                    <a:pt x="79" y="129"/>
                  </a:lnTo>
                  <a:lnTo>
                    <a:pt x="78" y="129"/>
                  </a:lnTo>
                  <a:lnTo>
                    <a:pt x="77" y="129"/>
                  </a:lnTo>
                  <a:lnTo>
                    <a:pt x="75" y="131"/>
                  </a:lnTo>
                  <a:lnTo>
                    <a:pt x="73" y="131"/>
                  </a:lnTo>
                  <a:lnTo>
                    <a:pt x="72" y="131"/>
                  </a:lnTo>
                  <a:lnTo>
                    <a:pt x="71" y="132"/>
                  </a:lnTo>
                  <a:lnTo>
                    <a:pt x="70" y="132"/>
                  </a:lnTo>
                  <a:lnTo>
                    <a:pt x="69" y="132"/>
                  </a:lnTo>
                  <a:lnTo>
                    <a:pt x="67" y="131"/>
                  </a:lnTo>
                  <a:lnTo>
                    <a:pt x="65" y="130"/>
                  </a:lnTo>
                  <a:lnTo>
                    <a:pt x="63" y="130"/>
                  </a:lnTo>
                  <a:lnTo>
                    <a:pt x="63" y="129"/>
                  </a:lnTo>
                  <a:lnTo>
                    <a:pt x="60" y="134"/>
                  </a:lnTo>
                  <a:lnTo>
                    <a:pt x="58" y="133"/>
                  </a:lnTo>
                  <a:lnTo>
                    <a:pt x="58" y="132"/>
                  </a:lnTo>
                  <a:lnTo>
                    <a:pt x="55" y="132"/>
                  </a:lnTo>
                  <a:lnTo>
                    <a:pt x="55" y="132"/>
                  </a:lnTo>
                  <a:lnTo>
                    <a:pt x="54" y="133"/>
                  </a:lnTo>
                  <a:lnTo>
                    <a:pt x="55" y="135"/>
                  </a:lnTo>
                  <a:lnTo>
                    <a:pt x="54" y="135"/>
                  </a:lnTo>
                  <a:lnTo>
                    <a:pt x="55" y="135"/>
                  </a:lnTo>
                  <a:lnTo>
                    <a:pt x="54" y="136"/>
                  </a:lnTo>
                  <a:lnTo>
                    <a:pt x="55" y="137"/>
                  </a:lnTo>
                  <a:lnTo>
                    <a:pt x="55" y="138"/>
                  </a:lnTo>
                  <a:lnTo>
                    <a:pt x="55" y="139"/>
                  </a:lnTo>
                  <a:lnTo>
                    <a:pt x="54" y="144"/>
                  </a:lnTo>
                  <a:lnTo>
                    <a:pt x="55" y="144"/>
                  </a:lnTo>
                  <a:lnTo>
                    <a:pt x="52" y="145"/>
                  </a:lnTo>
                  <a:lnTo>
                    <a:pt x="52" y="146"/>
                  </a:lnTo>
                  <a:lnTo>
                    <a:pt x="51" y="148"/>
                  </a:lnTo>
                  <a:lnTo>
                    <a:pt x="48" y="151"/>
                  </a:lnTo>
                  <a:lnTo>
                    <a:pt x="47" y="151"/>
                  </a:lnTo>
                  <a:lnTo>
                    <a:pt x="47" y="150"/>
                  </a:lnTo>
                  <a:lnTo>
                    <a:pt x="45" y="148"/>
                  </a:lnTo>
                  <a:lnTo>
                    <a:pt x="41" y="149"/>
                  </a:lnTo>
                  <a:lnTo>
                    <a:pt x="41" y="149"/>
                  </a:lnTo>
                  <a:lnTo>
                    <a:pt x="39" y="149"/>
                  </a:lnTo>
                  <a:lnTo>
                    <a:pt x="38" y="148"/>
                  </a:lnTo>
                  <a:lnTo>
                    <a:pt x="37" y="151"/>
                  </a:lnTo>
                  <a:lnTo>
                    <a:pt x="36" y="151"/>
                  </a:lnTo>
                  <a:lnTo>
                    <a:pt x="36" y="152"/>
                  </a:lnTo>
                  <a:lnTo>
                    <a:pt x="35" y="151"/>
                  </a:lnTo>
                  <a:lnTo>
                    <a:pt x="33" y="150"/>
                  </a:lnTo>
                  <a:lnTo>
                    <a:pt x="31" y="148"/>
                  </a:lnTo>
                  <a:lnTo>
                    <a:pt x="30" y="150"/>
                  </a:lnTo>
                  <a:lnTo>
                    <a:pt x="26" y="151"/>
                  </a:lnTo>
                  <a:lnTo>
                    <a:pt x="23" y="150"/>
                  </a:lnTo>
                  <a:lnTo>
                    <a:pt x="24" y="148"/>
                  </a:lnTo>
                  <a:lnTo>
                    <a:pt x="25" y="147"/>
                  </a:lnTo>
                  <a:lnTo>
                    <a:pt x="25" y="146"/>
                  </a:lnTo>
                  <a:lnTo>
                    <a:pt x="24" y="146"/>
                  </a:lnTo>
                  <a:lnTo>
                    <a:pt x="23" y="147"/>
                  </a:lnTo>
                  <a:lnTo>
                    <a:pt x="22" y="146"/>
                  </a:lnTo>
                  <a:lnTo>
                    <a:pt x="22" y="147"/>
                  </a:lnTo>
                  <a:lnTo>
                    <a:pt x="20" y="146"/>
                  </a:lnTo>
                  <a:lnTo>
                    <a:pt x="19" y="145"/>
                  </a:lnTo>
                  <a:lnTo>
                    <a:pt x="19" y="140"/>
                  </a:lnTo>
                  <a:lnTo>
                    <a:pt x="17" y="139"/>
                  </a:lnTo>
                  <a:lnTo>
                    <a:pt x="17" y="137"/>
                  </a:lnTo>
                  <a:lnTo>
                    <a:pt x="18" y="134"/>
                  </a:lnTo>
                  <a:lnTo>
                    <a:pt x="21" y="133"/>
                  </a:lnTo>
                  <a:lnTo>
                    <a:pt x="22" y="130"/>
                  </a:lnTo>
                  <a:lnTo>
                    <a:pt x="23" y="129"/>
                  </a:lnTo>
                  <a:lnTo>
                    <a:pt x="23" y="129"/>
                  </a:lnTo>
                  <a:lnTo>
                    <a:pt x="24" y="126"/>
                  </a:lnTo>
                  <a:lnTo>
                    <a:pt x="24" y="125"/>
                  </a:lnTo>
                  <a:lnTo>
                    <a:pt x="25" y="121"/>
                  </a:lnTo>
                  <a:lnTo>
                    <a:pt x="27" y="119"/>
                  </a:lnTo>
                  <a:lnTo>
                    <a:pt x="27" y="119"/>
                  </a:lnTo>
                  <a:lnTo>
                    <a:pt x="27" y="117"/>
                  </a:lnTo>
                  <a:lnTo>
                    <a:pt x="29" y="113"/>
                  </a:lnTo>
                  <a:lnTo>
                    <a:pt x="27" y="113"/>
                  </a:lnTo>
                  <a:lnTo>
                    <a:pt x="26" y="112"/>
                  </a:lnTo>
                  <a:lnTo>
                    <a:pt x="25" y="111"/>
                  </a:lnTo>
                  <a:lnTo>
                    <a:pt x="25" y="110"/>
                  </a:lnTo>
                  <a:lnTo>
                    <a:pt x="23" y="111"/>
                  </a:lnTo>
                  <a:lnTo>
                    <a:pt x="22" y="111"/>
                  </a:lnTo>
                  <a:lnTo>
                    <a:pt x="18" y="109"/>
                  </a:lnTo>
                  <a:lnTo>
                    <a:pt x="19" y="108"/>
                  </a:lnTo>
                  <a:lnTo>
                    <a:pt x="19" y="105"/>
                  </a:lnTo>
                  <a:lnTo>
                    <a:pt x="19" y="104"/>
                  </a:lnTo>
                  <a:lnTo>
                    <a:pt x="19" y="101"/>
                  </a:lnTo>
                  <a:lnTo>
                    <a:pt x="19" y="99"/>
                  </a:lnTo>
                  <a:lnTo>
                    <a:pt x="20" y="96"/>
                  </a:lnTo>
                  <a:lnTo>
                    <a:pt x="19" y="96"/>
                  </a:lnTo>
                  <a:lnTo>
                    <a:pt x="18" y="95"/>
                  </a:lnTo>
                  <a:lnTo>
                    <a:pt x="16" y="92"/>
                  </a:lnTo>
                  <a:lnTo>
                    <a:pt x="16" y="92"/>
                  </a:lnTo>
                  <a:lnTo>
                    <a:pt x="16" y="90"/>
                  </a:lnTo>
                  <a:lnTo>
                    <a:pt x="16" y="89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6" name="Freeform 11"/>
            <p:cNvSpPr>
              <a:spLocks/>
            </p:cNvSpPr>
            <p:nvPr/>
          </p:nvSpPr>
          <p:spPr bwMode="auto">
            <a:xfrm>
              <a:off x="836110" y="521479"/>
              <a:ext cx="996962" cy="661789"/>
            </a:xfrm>
            <a:custGeom>
              <a:avLst/>
              <a:gdLst>
                <a:gd name="T0" fmla="*/ 55 w 360"/>
                <a:gd name="T1" fmla="*/ 147 h 239"/>
                <a:gd name="T2" fmla="*/ 41 w 360"/>
                <a:gd name="T3" fmla="*/ 136 h 239"/>
                <a:gd name="T4" fmla="*/ 28 w 360"/>
                <a:gd name="T5" fmla="*/ 151 h 239"/>
                <a:gd name="T6" fmla="*/ 10 w 360"/>
                <a:gd name="T7" fmla="*/ 152 h 239"/>
                <a:gd name="T8" fmla="*/ 5 w 360"/>
                <a:gd name="T9" fmla="*/ 153 h 239"/>
                <a:gd name="T10" fmla="*/ 12 w 360"/>
                <a:gd name="T11" fmla="*/ 131 h 239"/>
                <a:gd name="T12" fmla="*/ 9 w 360"/>
                <a:gd name="T13" fmla="*/ 107 h 239"/>
                <a:gd name="T14" fmla="*/ 2 w 360"/>
                <a:gd name="T15" fmla="*/ 97 h 239"/>
                <a:gd name="T16" fmla="*/ 14 w 360"/>
                <a:gd name="T17" fmla="*/ 90 h 239"/>
                <a:gd name="T18" fmla="*/ 33 w 360"/>
                <a:gd name="T19" fmla="*/ 72 h 239"/>
                <a:gd name="T20" fmla="*/ 52 w 360"/>
                <a:gd name="T21" fmla="*/ 65 h 239"/>
                <a:gd name="T22" fmla="*/ 69 w 360"/>
                <a:gd name="T23" fmla="*/ 45 h 239"/>
                <a:gd name="T24" fmla="*/ 83 w 360"/>
                <a:gd name="T25" fmla="*/ 45 h 239"/>
                <a:gd name="T26" fmla="*/ 102 w 360"/>
                <a:gd name="T27" fmla="*/ 40 h 239"/>
                <a:gd name="T28" fmla="*/ 104 w 360"/>
                <a:gd name="T29" fmla="*/ 18 h 239"/>
                <a:gd name="T30" fmla="*/ 127 w 360"/>
                <a:gd name="T31" fmla="*/ 12 h 239"/>
                <a:gd name="T32" fmla="*/ 148 w 360"/>
                <a:gd name="T33" fmla="*/ 13 h 239"/>
                <a:gd name="T34" fmla="*/ 157 w 360"/>
                <a:gd name="T35" fmla="*/ 20 h 239"/>
                <a:gd name="T36" fmla="*/ 183 w 360"/>
                <a:gd name="T37" fmla="*/ 4 h 239"/>
                <a:gd name="T38" fmla="*/ 212 w 360"/>
                <a:gd name="T39" fmla="*/ 2 h 239"/>
                <a:gd name="T40" fmla="*/ 233 w 360"/>
                <a:gd name="T41" fmla="*/ 12 h 239"/>
                <a:gd name="T42" fmla="*/ 260 w 360"/>
                <a:gd name="T43" fmla="*/ 15 h 239"/>
                <a:gd name="T44" fmla="*/ 295 w 360"/>
                <a:gd name="T45" fmla="*/ 19 h 239"/>
                <a:gd name="T46" fmla="*/ 326 w 360"/>
                <a:gd name="T47" fmla="*/ 32 h 239"/>
                <a:gd name="T48" fmla="*/ 317 w 360"/>
                <a:gd name="T49" fmla="*/ 53 h 239"/>
                <a:gd name="T50" fmla="*/ 326 w 360"/>
                <a:gd name="T51" fmla="*/ 77 h 239"/>
                <a:gd name="T52" fmla="*/ 332 w 360"/>
                <a:gd name="T53" fmla="*/ 99 h 239"/>
                <a:gd name="T54" fmla="*/ 337 w 360"/>
                <a:gd name="T55" fmla="*/ 117 h 239"/>
                <a:gd name="T56" fmla="*/ 337 w 360"/>
                <a:gd name="T57" fmla="*/ 137 h 239"/>
                <a:gd name="T58" fmla="*/ 352 w 360"/>
                <a:gd name="T59" fmla="*/ 140 h 239"/>
                <a:gd name="T60" fmla="*/ 352 w 360"/>
                <a:gd name="T61" fmla="*/ 151 h 239"/>
                <a:gd name="T62" fmla="*/ 346 w 360"/>
                <a:gd name="T63" fmla="*/ 170 h 239"/>
                <a:gd name="T64" fmla="*/ 332 w 360"/>
                <a:gd name="T65" fmla="*/ 188 h 239"/>
                <a:gd name="T66" fmla="*/ 321 w 360"/>
                <a:gd name="T67" fmla="*/ 192 h 239"/>
                <a:gd name="T68" fmla="*/ 308 w 360"/>
                <a:gd name="T69" fmla="*/ 195 h 239"/>
                <a:gd name="T70" fmla="*/ 295 w 360"/>
                <a:gd name="T71" fmla="*/ 203 h 239"/>
                <a:gd name="T72" fmla="*/ 283 w 360"/>
                <a:gd name="T73" fmla="*/ 215 h 239"/>
                <a:gd name="T74" fmla="*/ 266 w 360"/>
                <a:gd name="T75" fmla="*/ 218 h 239"/>
                <a:gd name="T76" fmla="*/ 250 w 360"/>
                <a:gd name="T77" fmla="*/ 228 h 239"/>
                <a:gd name="T78" fmla="*/ 246 w 360"/>
                <a:gd name="T79" fmla="*/ 215 h 239"/>
                <a:gd name="T80" fmla="*/ 236 w 360"/>
                <a:gd name="T81" fmla="*/ 215 h 239"/>
                <a:gd name="T82" fmla="*/ 234 w 360"/>
                <a:gd name="T83" fmla="*/ 209 h 239"/>
                <a:gd name="T84" fmla="*/ 217 w 360"/>
                <a:gd name="T85" fmla="*/ 204 h 239"/>
                <a:gd name="T86" fmla="*/ 211 w 360"/>
                <a:gd name="T87" fmla="*/ 194 h 239"/>
                <a:gd name="T88" fmla="*/ 193 w 360"/>
                <a:gd name="T89" fmla="*/ 199 h 239"/>
                <a:gd name="T90" fmla="*/ 181 w 360"/>
                <a:gd name="T91" fmla="*/ 207 h 239"/>
                <a:gd name="T92" fmla="*/ 180 w 360"/>
                <a:gd name="T93" fmla="*/ 217 h 239"/>
                <a:gd name="T94" fmla="*/ 176 w 360"/>
                <a:gd name="T95" fmla="*/ 226 h 239"/>
                <a:gd name="T96" fmla="*/ 170 w 360"/>
                <a:gd name="T97" fmla="*/ 234 h 239"/>
                <a:gd name="T98" fmla="*/ 166 w 360"/>
                <a:gd name="T99" fmla="*/ 229 h 239"/>
                <a:gd name="T100" fmla="*/ 157 w 360"/>
                <a:gd name="T101" fmla="*/ 232 h 239"/>
                <a:gd name="T102" fmla="*/ 141 w 360"/>
                <a:gd name="T103" fmla="*/ 230 h 239"/>
                <a:gd name="T104" fmla="*/ 131 w 360"/>
                <a:gd name="T105" fmla="*/ 238 h 239"/>
                <a:gd name="T106" fmla="*/ 122 w 360"/>
                <a:gd name="T107" fmla="*/ 236 h 239"/>
                <a:gd name="T108" fmla="*/ 114 w 360"/>
                <a:gd name="T109" fmla="*/ 235 h 239"/>
                <a:gd name="T110" fmla="*/ 102 w 360"/>
                <a:gd name="T111" fmla="*/ 233 h 239"/>
                <a:gd name="T112" fmla="*/ 92 w 360"/>
                <a:gd name="T113" fmla="*/ 233 h 239"/>
                <a:gd name="T114" fmla="*/ 88 w 360"/>
                <a:gd name="T115" fmla="*/ 225 h 239"/>
                <a:gd name="T116" fmla="*/ 97 w 360"/>
                <a:gd name="T117" fmla="*/ 210 h 239"/>
                <a:gd name="T118" fmla="*/ 89 w 360"/>
                <a:gd name="T119" fmla="*/ 198 h 239"/>
                <a:gd name="T120" fmla="*/ 74 w 360"/>
                <a:gd name="T121" fmla="*/ 206 h 239"/>
                <a:gd name="T122" fmla="*/ 55 w 360"/>
                <a:gd name="T123" fmla="*/ 201 h 239"/>
                <a:gd name="T124" fmla="*/ 54 w 360"/>
                <a:gd name="T125" fmla="*/ 185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0" h="239">
                  <a:moveTo>
                    <a:pt x="62" y="167"/>
                  </a:moveTo>
                  <a:lnTo>
                    <a:pt x="63" y="165"/>
                  </a:lnTo>
                  <a:lnTo>
                    <a:pt x="63" y="164"/>
                  </a:lnTo>
                  <a:lnTo>
                    <a:pt x="62" y="161"/>
                  </a:lnTo>
                  <a:lnTo>
                    <a:pt x="60" y="161"/>
                  </a:lnTo>
                  <a:lnTo>
                    <a:pt x="58" y="158"/>
                  </a:lnTo>
                  <a:lnTo>
                    <a:pt x="58" y="156"/>
                  </a:lnTo>
                  <a:lnTo>
                    <a:pt x="58" y="153"/>
                  </a:lnTo>
                  <a:lnTo>
                    <a:pt x="58" y="153"/>
                  </a:lnTo>
                  <a:lnTo>
                    <a:pt x="58" y="151"/>
                  </a:lnTo>
                  <a:lnTo>
                    <a:pt x="58" y="149"/>
                  </a:lnTo>
                  <a:lnTo>
                    <a:pt x="57" y="147"/>
                  </a:lnTo>
                  <a:lnTo>
                    <a:pt x="57" y="147"/>
                  </a:lnTo>
                  <a:lnTo>
                    <a:pt x="55" y="147"/>
                  </a:lnTo>
                  <a:lnTo>
                    <a:pt x="55" y="146"/>
                  </a:lnTo>
                  <a:lnTo>
                    <a:pt x="54" y="145"/>
                  </a:lnTo>
                  <a:lnTo>
                    <a:pt x="52" y="145"/>
                  </a:lnTo>
                  <a:lnTo>
                    <a:pt x="52" y="145"/>
                  </a:lnTo>
                  <a:lnTo>
                    <a:pt x="51" y="143"/>
                  </a:lnTo>
                  <a:lnTo>
                    <a:pt x="51" y="141"/>
                  </a:lnTo>
                  <a:lnTo>
                    <a:pt x="50" y="140"/>
                  </a:lnTo>
                  <a:lnTo>
                    <a:pt x="49" y="139"/>
                  </a:lnTo>
                  <a:lnTo>
                    <a:pt x="48" y="138"/>
                  </a:lnTo>
                  <a:lnTo>
                    <a:pt x="48" y="136"/>
                  </a:lnTo>
                  <a:lnTo>
                    <a:pt x="47" y="135"/>
                  </a:lnTo>
                  <a:lnTo>
                    <a:pt x="46" y="134"/>
                  </a:lnTo>
                  <a:lnTo>
                    <a:pt x="44" y="134"/>
                  </a:lnTo>
                  <a:lnTo>
                    <a:pt x="41" y="136"/>
                  </a:lnTo>
                  <a:lnTo>
                    <a:pt x="40" y="137"/>
                  </a:lnTo>
                  <a:lnTo>
                    <a:pt x="37" y="139"/>
                  </a:lnTo>
                  <a:lnTo>
                    <a:pt x="38" y="140"/>
                  </a:lnTo>
                  <a:lnTo>
                    <a:pt x="36" y="140"/>
                  </a:lnTo>
                  <a:lnTo>
                    <a:pt x="36" y="142"/>
                  </a:lnTo>
                  <a:lnTo>
                    <a:pt x="35" y="142"/>
                  </a:lnTo>
                  <a:lnTo>
                    <a:pt x="35" y="144"/>
                  </a:lnTo>
                  <a:lnTo>
                    <a:pt x="33" y="144"/>
                  </a:lnTo>
                  <a:lnTo>
                    <a:pt x="33" y="148"/>
                  </a:lnTo>
                  <a:lnTo>
                    <a:pt x="33" y="147"/>
                  </a:lnTo>
                  <a:lnTo>
                    <a:pt x="32" y="149"/>
                  </a:lnTo>
                  <a:lnTo>
                    <a:pt x="31" y="150"/>
                  </a:lnTo>
                  <a:lnTo>
                    <a:pt x="30" y="150"/>
                  </a:lnTo>
                  <a:lnTo>
                    <a:pt x="28" y="151"/>
                  </a:lnTo>
                  <a:lnTo>
                    <a:pt x="28" y="150"/>
                  </a:lnTo>
                  <a:lnTo>
                    <a:pt x="25" y="149"/>
                  </a:lnTo>
                  <a:lnTo>
                    <a:pt x="23" y="150"/>
                  </a:lnTo>
                  <a:lnTo>
                    <a:pt x="22" y="150"/>
                  </a:lnTo>
                  <a:lnTo>
                    <a:pt x="20" y="152"/>
                  </a:lnTo>
                  <a:lnTo>
                    <a:pt x="19" y="151"/>
                  </a:lnTo>
                  <a:lnTo>
                    <a:pt x="18" y="151"/>
                  </a:lnTo>
                  <a:lnTo>
                    <a:pt x="17" y="150"/>
                  </a:lnTo>
                  <a:lnTo>
                    <a:pt x="14" y="150"/>
                  </a:lnTo>
                  <a:lnTo>
                    <a:pt x="14" y="150"/>
                  </a:lnTo>
                  <a:lnTo>
                    <a:pt x="13" y="150"/>
                  </a:lnTo>
                  <a:lnTo>
                    <a:pt x="11" y="152"/>
                  </a:lnTo>
                  <a:lnTo>
                    <a:pt x="11" y="152"/>
                  </a:lnTo>
                  <a:lnTo>
                    <a:pt x="10" y="152"/>
                  </a:lnTo>
                  <a:lnTo>
                    <a:pt x="10" y="153"/>
                  </a:lnTo>
                  <a:lnTo>
                    <a:pt x="10" y="155"/>
                  </a:lnTo>
                  <a:lnTo>
                    <a:pt x="7" y="156"/>
                  </a:lnTo>
                  <a:lnTo>
                    <a:pt x="6" y="159"/>
                  </a:lnTo>
                  <a:lnTo>
                    <a:pt x="6" y="158"/>
                  </a:lnTo>
                  <a:lnTo>
                    <a:pt x="5" y="158"/>
                  </a:lnTo>
                  <a:lnTo>
                    <a:pt x="6" y="158"/>
                  </a:lnTo>
                  <a:lnTo>
                    <a:pt x="6" y="157"/>
                  </a:lnTo>
                  <a:lnTo>
                    <a:pt x="5" y="156"/>
                  </a:lnTo>
                  <a:lnTo>
                    <a:pt x="6" y="155"/>
                  </a:lnTo>
                  <a:lnTo>
                    <a:pt x="6" y="155"/>
                  </a:lnTo>
                  <a:lnTo>
                    <a:pt x="5" y="156"/>
                  </a:lnTo>
                  <a:lnTo>
                    <a:pt x="4" y="153"/>
                  </a:lnTo>
                  <a:lnTo>
                    <a:pt x="5" y="153"/>
                  </a:lnTo>
                  <a:lnTo>
                    <a:pt x="6" y="153"/>
                  </a:lnTo>
                  <a:lnTo>
                    <a:pt x="6" y="151"/>
                  </a:lnTo>
                  <a:lnTo>
                    <a:pt x="7" y="150"/>
                  </a:lnTo>
                  <a:lnTo>
                    <a:pt x="9" y="150"/>
                  </a:lnTo>
                  <a:lnTo>
                    <a:pt x="9" y="148"/>
                  </a:lnTo>
                  <a:lnTo>
                    <a:pt x="11" y="147"/>
                  </a:lnTo>
                  <a:lnTo>
                    <a:pt x="13" y="145"/>
                  </a:lnTo>
                  <a:lnTo>
                    <a:pt x="13" y="144"/>
                  </a:lnTo>
                  <a:lnTo>
                    <a:pt x="14" y="142"/>
                  </a:lnTo>
                  <a:lnTo>
                    <a:pt x="14" y="139"/>
                  </a:lnTo>
                  <a:lnTo>
                    <a:pt x="14" y="137"/>
                  </a:lnTo>
                  <a:lnTo>
                    <a:pt x="14" y="134"/>
                  </a:lnTo>
                  <a:lnTo>
                    <a:pt x="14" y="132"/>
                  </a:lnTo>
                  <a:lnTo>
                    <a:pt x="12" y="131"/>
                  </a:lnTo>
                  <a:lnTo>
                    <a:pt x="9" y="130"/>
                  </a:lnTo>
                  <a:lnTo>
                    <a:pt x="10" y="126"/>
                  </a:lnTo>
                  <a:lnTo>
                    <a:pt x="9" y="124"/>
                  </a:lnTo>
                  <a:lnTo>
                    <a:pt x="9" y="124"/>
                  </a:lnTo>
                  <a:lnTo>
                    <a:pt x="9" y="121"/>
                  </a:lnTo>
                  <a:lnTo>
                    <a:pt x="6" y="120"/>
                  </a:lnTo>
                  <a:lnTo>
                    <a:pt x="7" y="120"/>
                  </a:lnTo>
                  <a:lnTo>
                    <a:pt x="11" y="115"/>
                  </a:lnTo>
                  <a:lnTo>
                    <a:pt x="11" y="114"/>
                  </a:lnTo>
                  <a:lnTo>
                    <a:pt x="9" y="115"/>
                  </a:lnTo>
                  <a:lnTo>
                    <a:pt x="10" y="112"/>
                  </a:lnTo>
                  <a:lnTo>
                    <a:pt x="11" y="109"/>
                  </a:lnTo>
                  <a:lnTo>
                    <a:pt x="10" y="106"/>
                  </a:lnTo>
                  <a:lnTo>
                    <a:pt x="9" y="107"/>
                  </a:lnTo>
                  <a:lnTo>
                    <a:pt x="9" y="106"/>
                  </a:lnTo>
                  <a:lnTo>
                    <a:pt x="9" y="105"/>
                  </a:lnTo>
                  <a:lnTo>
                    <a:pt x="6" y="105"/>
                  </a:lnTo>
                  <a:lnTo>
                    <a:pt x="3" y="106"/>
                  </a:lnTo>
                  <a:lnTo>
                    <a:pt x="3" y="107"/>
                  </a:lnTo>
                  <a:lnTo>
                    <a:pt x="0" y="107"/>
                  </a:lnTo>
                  <a:lnTo>
                    <a:pt x="2" y="104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6" y="100"/>
                  </a:lnTo>
                  <a:lnTo>
                    <a:pt x="8" y="99"/>
                  </a:lnTo>
                  <a:lnTo>
                    <a:pt x="5" y="100"/>
                  </a:lnTo>
                  <a:lnTo>
                    <a:pt x="3" y="99"/>
                  </a:lnTo>
                  <a:lnTo>
                    <a:pt x="2" y="97"/>
                  </a:lnTo>
                  <a:lnTo>
                    <a:pt x="2" y="96"/>
                  </a:lnTo>
                  <a:lnTo>
                    <a:pt x="3" y="95"/>
                  </a:lnTo>
                  <a:lnTo>
                    <a:pt x="2" y="93"/>
                  </a:lnTo>
                  <a:lnTo>
                    <a:pt x="4" y="91"/>
                  </a:lnTo>
                  <a:lnTo>
                    <a:pt x="4" y="88"/>
                  </a:lnTo>
                  <a:lnTo>
                    <a:pt x="5" y="90"/>
                  </a:lnTo>
                  <a:lnTo>
                    <a:pt x="6" y="91"/>
                  </a:lnTo>
                  <a:lnTo>
                    <a:pt x="7" y="90"/>
                  </a:lnTo>
                  <a:lnTo>
                    <a:pt x="8" y="89"/>
                  </a:lnTo>
                  <a:lnTo>
                    <a:pt x="8" y="90"/>
                  </a:lnTo>
                  <a:lnTo>
                    <a:pt x="11" y="91"/>
                  </a:lnTo>
                  <a:lnTo>
                    <a:pt x="12" y="91"/>
                  </a:lnTo>
                  <a:lnTo>
                    <a:pt x="13" y="90"/>
                  </a:lnTo>
                  <a:lnTo>
                    <a:pt x="14" y="90"/>
                  </a:lnTo>
                  <a:lnTo>
                    <a:pt x="17" y="90"/>
                  </a:lnTo>
                  <a:lnTo>
                    <a:pt x="21" y="89"/>
                  </a:lnTo>
                  <a:lnTo>
                    <a:pt x="22" y="90"/>
                  </a:lnTo>
                  <a:lnTo>
                    <a:pt x="22" y="88"/>
                  </a:lnTo>
                  <a:lnTo>
                    <a:pt x="23" y="88"/>
                  </a:lnTo>
                  <a:lnTo>
                    <a:pt x="24" y="86"/>
                  </a:lnTo>
                  <a:lnTo>
                    <a:pt x="23" y="85"/>
                  </a:lnTo>
                  <a:lnTo>
                    <a:pt x="24" y="83"/>
                  </a:lnTo>
                  <a:lnTo>
                    <a:pt x="25" y="81"/>
                  </a:lnTo>
                  <a:lnTo>
                    <a:pt x="28" y="80"/>
                  </a:lnTo>
                  <a:lnTo>
                    <a:pt x="30" y="77"/>
                  </a:lnTo>
                  <a:lnTo>
                    <a:pt x="31" y="75"/>
                  </a:lnTo>
                  <a:lnTo>
                    <a:pt x="33" y="73"/>
                  </a:lnTo>
                  <a:lnTo>
                    <a:pt x="33" y="72"/>
                  </a:lnTo>
                  <a:lnTo>
                    <a:pt x="35" y="72"/>
                  </a:lnTo>
                  <a:lnTo>
                    <a:pt x="36" y="72"/>
                  </a:lnTo>
                  <a:lnTo>
                    <a:pt x="41" y="74"/>
                  </a:lnTo>
                  <a:lnTo>
                    <a:pt x="42" y="74"/>
                  </a:lnTo>
                  <a:lnTo>
                    <a:pt x="44" y="75"/>
                  </a:lnTo>
                  <a:lnTo>
                    <a:pt x="45" y="76"/>
                  </a:lnTo>
                  <a:lnTo>
                    <a:pt x="46" y="74"/>
                  </a:lnTo>
                  <a:lnTo>
                    <a:pt x="46" y="73"/>
                  </a:lnTo>
                  <a:lnTo>
                    <a:pt x="45" y="70"/>
                  </a:lnTo>
                  <a:lnTo>
                    <a:pt x="47" y="69"/>
                  </a:lnTo>
                  <a:lnTo>
                    <a:pt x="50" y="68"/>
                  </a:lnTo>
                  <a:lnTo>
                    <a:pt x="50" y="66"/>
                  </a:lnTo>
                  <a:lnTo>
                    <a:pt x="51" y="66"/>
                  </a:lnTo>
                  <a:lnTo>
                    <a:pt x="52" y="65"/>
                  </a:lnTo>
                  <a:lnTo>
                    <a:pt x="52" y="61"/>
                  </a:lnTo>
                  <a:lnTo>
                    <a:pt x="53" y="61"/>
                  </a:lnTo>
                  <a:lnTo>
                    <a:pt x="52" y="60"/>
                  </a:lnTo>
                  <a:lnTo>
                    <a:pt x="55" y="57"/>
                  </a:lnTo>
                  <a:lnTo>
                    <a:pt x="58" y="58"/>
                  </a:lnTo>
                  <a:lnTo>
                    <a:pt x="58" y="58"/>
                  </a:lnTo>
                  <a:lnTo>
                    <a:pt x="61" y="57"/>
                  </a:lnTo>
                  <a:lnTo>
                    <a:pt x="63" y="55"/>
                  </a:lnTo>
                  <a:lnTo>
                    <a:pt x="64" y="53"/>
                  </a:lnTo>
                  <a:lnTo>
                    <a:pt x="66" y="49"/>
                  </a:lnTo>
                  <a:lnTo>
                    <a:pt x="67" y="47"/>
                  </a:lnTo>
                  <a:lnTo>
                    <a:pt x="68" y="47"/>
                  </a:lnTo>
                  <a:lnTo>
                    <a:pt x="68" y="46"/>
                  </a:lnTo>
                  <a:lnTo>
                    <a:pt x="69" y="45"/>
                  </a:lnTo>
                  <a:lnTo>
                    <a:pt x="71" y="44"/>
                  </a:lnTo>
                  <a:lnTo>
                    <a:pt x="73" y="42"/>
                  </a:lnTo>
                  <a:lnTo>
                    <a:pt x="74" y="41"/>
                  </a:lnTo>
                  <a:lnTo>
                    <a:pt x="74" y="40"/>
                  </a:lnTo>
                  <a:lnTo>
                    <a:pt x="76" y="40"/>
                  </a:lnTo>
                  <a:lnTo>
                    <a:pt x="77" y="39"/>
                  </a:lnTo>
                  <a:lnTo>
                    <a:pt x="79" y="39"/>
                  </a:lnTo>
                  <a:lnTo>
                    <a:pt x="79" y="40"/>
                  </a:lnTo>
                  <a:lnTo>
                    <a:pt x="79" y="42"/>
                  </a:lnTo>
                  <a:lnTo>
                    <a:pt x="80" y="42"/>
                  </a:lnTo>
                  <a:lnTo>
                    <a:pt x="80" y="43"/>
                  </a:lnTo>
                  <a:lnTo>
                    <a:pt x="80" y="45"/>
                  </a:lnTo>
                  <a:lnTo>
                    <a:pt x="81" y="45"/>
                  </a:lnTo>
                  <a:lnTo>
                    <a:pt x="83" y="45"/>
                  </a:lnTo>
                  <a:lnTo>
                    <a:pt x="84" y="47"/>
                  </a:lnTo>
                  <a:lnTo>
                    <a:pt x="85" y="47"/>
                  </a:lnTo>
                  <a:lnTo>
                    <a:pt x="85" y="47"/>
                  </a:lnTo>
                  <a:lnTo>
                    <a:pt x="87" y="47"/>
                  </a:lnTo>
                  <a:lnTo>
                    <a:pt x="89" y="45"/>
                  </a:lnTo>
                  <a:lnTo>
                    <a:pt x="93" y="47"/>
                  </a:lnTo>
                  <a:lnTo>
                    <a:pt x="96" y="47"/>
                  </a:lnTo>
                  <a:lnTo>
                    <a:pt x="97" y="47"/>
                  </a:lnTo>
                  <a:lnTo>
                    <a:pt x="99" y="47"/>
                  </a:lnTo>
                  <a:lnTo>
                    <a:pt x="99" y="46"/>
                  </a:lnTo>
                  <a:lnTo>
                    <a:pt x="99" y="46"/>
                  </a:lnTo>
                  <a:lnTo>
                    <a:pt x="100" y="45"/>
                  </a:lnTo>
                  <a:lnTo>
                    <a:pt x="102" y="42"/>
                  </a:lnTo>
                  <a:lnTo>
                    <a:pt x="102" y="40"/>
                  </a:lnTo>
                  <a:lnTo>
                    <a:pt x="103" y="36"/>
                  </a:lnTo>
                  <a:lnTo>
                    <a:pt x="100" y="33"/>
                  </a:lnTo>
                  <a:lnTo>
                    <a:pt x="99" y="31"/>
                  </a:lnTo>
                  <a:lnTo>
                    <a:pt x="99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2" y="24"/>
                  </a:lnTo>
                  <a:lnTo>
                    <a:pt x="101" y="23"/>
                  </a:lnTo>
                  <a:lnTo>
                    <a:pt x="101" y="22"/>
                  </a:lnTo>
                  <a:lnTo>
                    <a:pt x="100" y="20"/>
                  </a:lnTo>
                  <a:lnTo>
                    <a:pt x="100" y="19"/>
                  </a:lnTo>
                  <a:lnTo>
                    <a:pt x="102" y="19"/>
                  </a:lnTo>
                  <a:lnTo>
                    <a:pt x="103" y="19"/>
                  </a:lnTo>
                  <a:lnTo>
                    <a:pt x="104" y="18"/>
                  </a:lnTo>
                  <a:lnTo>
                    <a:pt x="106" y="15"/>
                  </a:lnTo>
                  <a:lnTo>
                    <a:pt x="106" y="12"/>
                  </a:lnTo>
                  <a:lnTo>
                    <a:pt x="108" y="12"/>
                  </a:lnTo>
                  <a:lnTo>
                    <a:pt x="110" y="10"/>
                  </a:lnTo>
                  <a:lnTo>
                    <a:pt x="113" y="12"/>
                  </a:lnTo>
                  <a:lnTo>
                    <a:pt x="116" y="13"/>
                  </a:lnTo>
                  <a:lnTo>
                    <a:pt x="116" y="13"/>
                  </a:lnTo>
                  <a:lnTo>
                    <a:pt x="118" y="13"/>
                  </a:lnTo>
                  <a:lnTo>
                    <a:pt x="120" y="13"/>
                  </a:lnTo>
                  <a:lnTo>
                    <a:pt x="121" y="13"/>
                  </a:lnTo>
                  <a:lnTo>
                    <a:pt x="123" y="12"/>
                  </a:lnTo>
                  <a:lnTo>
                    <a:pt x="124" y="13"/>
                  </a:lnTo>
                  <a:lnTo>
                    <a:pt x="126" y="12"/>
                  </a:lnTo>
                  <a:lnTo>
                    <a:pt x="127" y="12"/>
                  </a:lnTo>
                  <a:lnTo>
                    <a:pt x="127" y="12"/>
                  </a:lnTo>
                  <a:lnTo>
                    <a:pt x="130" y="14"/>
                  </a:lnTo>
                  <a:lnTo>
                    <a:pt x="132" y="12"/>
                  </a:lnTo>
                  <a:lnTo>
                    <a:pt x="135" y="13"/>
                  </a:lnTo>
                  <a:lnTo>
                    <a:pt x="136" y="12"/>
                  </a:lnTo>
                  <a:lnTo>
                    <a:pt x="137" y="12"/>
                  </a:lnTo>
                  <a:lnTo>
                    <a:pt x="139" y="12"/>
                  </a:lnTo>
                  <a:lnTo>
                    <a:pt x="140" y="11"/>
                  </a:lnTo>
                  <a:lnTo>
                    <a:pt x="143" y="11"/>
                  </a:lnTo>
                  <a:lnTo>
                    <a:pt x="144" y="12"/>
                  </a:lnTo>
                  <a:lnTo>
                    <a:pt x="144" y="10"/>
                  </a:lnTo>
                  <a:lnTo>
                    <a:pt x="147" y="10"/>
                  </a:lnTo>
                  <a:lnTo>
                    <a:pt x="148" y="11"/>
                  </a:lnTo>
                  <a:lnTo>
                    <a:pt x="148" y="13"/>
                  </a:lnTo>
                  <a:lnTo>
                    <a:pt x="150" y="14"/>
                  </a:lnTo>
                  <a:lnTo>
                    <a:pt x="150" y="15"/>
                  </a:lnTo>
                  <a:lnTo>
                    <a:pt x="150" y="15"/>
                  </a:lnTo>
                  <a:lnTo>
                    <a:pt x="150" y="19"/>
                  </a:lnTo>
                  <a:lnTo>
                    <a:pt x="148" y="19"/>
                  </a:lnTo>
                  <a:lnTo>
                    <a:pt x="148" y="20"/>
                  </a:lnTo>
                  <a:lnTo>
                    <a:pt x="147" y="20"/>
                  </a:lnTo>
                  <a:lnTo>
                    <a:pt x="148" y="20"/>
                  </a:lnTo>
                  <a:lnTo>
                    <a:pt x="149" y="20"/>
                  </a:lnTo>
                  <a:lnTo>
                    <a:pt x="150" y="20"/>
                  </a:lnTo>
                  <a:lnTo>
                    <a:pt x="152" y="20"/>
                  </a:lnTo>
                  <a:lnTo>
                    <a:pt x="153" y="20"/>
                  </a:lnTo>
                  <a:lnTo>
                    <a:pt x="155" y="20"/>
                  </a:lnTo>
                  <a:lnTo>
                    <a:pt x="157" y="20"/>
                  </a:lnTo>
                  <a:lnTo>
                    <a:pt x="159" y="18"/>
                  </a:lnTo>
                  <a:lnTo>
                    <a:pt x="159" y="15"/>
                  </a:lnTo>
                  <a:lnTo>
                    <a:pt x="160" y="15"/>
                  </a:lnTo>
                  <a:lnTo>
                    <a:pt x="162" y="12"/>
                  </a:lnTo>
                  <a:lnTo>
                    <a:pt x="164" y="11"/>
                  </a:lnTo>
                  <a:lnTo>
                    <a:pt x="165" y="11"/>
                  </a:lnTo>
                  <a:lnTo>
                    <a:pt x="168" y="8"/>
                  </a:lnTo>
                  <a:lnTo>
                    <a:pt x="170" y="6"/>
                  </a:lnTo>
                  <a:lnTo>
                    <a:pt x="172" y="4"/>
                  </a:lnTo>
                  <a:lnTo>
                    <a:pt x="175" y="4"/>
                  </a:lnTo>
                  <a:lnTo>
                    <a:pt x="176" y="4"/>
                  </a:lnTo>
                  <a:lnTo>
                    <a:pt x="177" y="4"/>
                  </a:lnTo>
                  <a:lnTo>
                    <a:pt x="181" y="4"/>
                  </a:lnTo>
                  <a:lnTo>
                    <a:pt x="183" y="4"/>
                  </a:lnTo>
                  <a:lnTo>
                    <a:pt x="184" y="3"/>
                  </a:lnTo>
                  <a:lnTo>
                    <a:pt x="186" y="3"/>
                  </a:lnTo>
                  <a:lnTo>
                    <a:pt x="187" y="2"/>
                  </a:lnTo>
                  <a:lnTo>
                    <a:pt x="192" y="1"/>
                  </a:lnTo>
                  <a:lnTo>
                    <a:pt x="195" y="1"/>
                  </a:lnTo>
                  <a:lnTo>
                    <a:pt x="197" y="1"/>
                  </a:lnTo>
                  <a:lnTo>
                    <a:pt x="199" y="0"/>
                  </a:lnTo>
                  <a:lnTo>
                    <a:pt x="201" y="0"/>
                  </a:lnTo>
                  <a:lnTo>
                    <a:pt x="201" y="1"/>
                  </a:lnTo>
                  <a:lnTo>
                    <a:pt x="203" y="1"/>
                  </a:lnTo>
                  <a:lnTo>
                    <a:pt x="206" y="2"/>
                  </a:lnTo>
                  <a:lnTo>
                    <a:pt x="207" y="2"/>
                  </a:lnTo>
                  <a:lnTo>
                    <a:pt x="210" y="1"/>
                  </a:lnTo>
                  <a:lnTo>
                    <a:pt x="212" y="2"/>
                  </a:lnTo>
                  <a:lnTo>
                    <a:pt x="214" y="2"/>
                  </a:lnTo>
                  <a:lnTo>
                    <a:pt x="215" y="3"/>
                  </a:lnTo>
                  <a:lnTo>
                    <a:pt x="217" y="3"/>
                  </a:lnTo>
                  <a:lnTo>
                    <a:pt x="218" y="4"/>
                  </a:lnTo>
                  <a:lnTo>
                    <a:pt x="219" y="4"/>
                  </a:lnTo>
                  <a:lnTo>
                    <a:pt x="220" y="7"/>
                  </a:lnTo>
                  <a:lnTo>
                    <a:pt x="223" y="9"/>
                  </a:lnTo>
                  <a:lnTo>
                    <a:pt x="224" y="10"/>
                  </a:lnTo>
                  <a:lnTo>
                    <a:pt x="227" y="8"/>
                  </a:lnTo>
                  <a:lnTo>
                    <a:pt x="228" y="8"/>
                  </a:lnTo>
                  <a:lnTo>
                    <a:pt x="231" y="10"/>
                  </a:lnTo>
                  <a:lnTo>
                    <a:pt x="231" y="12"/>
                  </a:lnTo>
                  <a:lnTo>
                    <a:pt x="232" y="12"/>
                  </a:lnTo>
                  <a:lnTo>
                    <a:pt x="233" y="12"/>
                  </a:lnTo>
                  <a:lnTo>
                    <a:pt x="235" y="13"/>
                  </a:lnTo>
                  <a:lnTo>
                    <a:pt x="236" y="15"/>
                  </a:lnTo>
                  <a:lnTo>
                    <a:pt x="236" y="16"/>
                  </a:lnTo>
                  <a:lnTo>
                    <a:pt x="239" y="15"/>
                  </a:lnTo>
                  <a:lnTo>
                    <a:pt x="240" y="14"/>
                  </a:lnTo>
                  <a:lnTo>
                    <a:pt x="242" y="14"/>
                  </a:lnTo>
                  <a:lnTo>
                    <a:pt x="246" y="12"/>
                  </a:lnTo>
                  <a:lnTo>
                    <a:pt x="247" y="12"/>
                  </a:lnTo>
                  <a:lnTo>
                    <a:pt x="249" y="12"/>
                  </a:lnTo>
                  <a:lnTo>
                    <a:pt x="250" y="12"/>
                  </a:lnTo>
                  <a:lnTo>
                    <a:pt x="251" y="14"/>
                  </a:lnTo>
                  <a:lnTo>
                    <a:pt x="254" y="15"/>
                  </a:lnTo>
                  <a:lnTo>
                    <a:pt x="257" y="14"/>
                  </a:lnTo>
                  <a:lnTo>
                    <a:pt x="260" y="15"/>
                  </a:lnTo>
                  <a:lnTo>
                    <a:pt x="261" y="14"/>
                  </a:lnTo>
                  <a:lnTo>
                    <a:pt x="269" y="15"/>
                  </a:lnTo>
                  <a:lnTo>
                    <a:pt x="269" y="15"/>
                  </a:lnTo>
                  <a:lnTo>
                    <a:pt x="270" y="15"/>
                  </a:lnTo>
                  <a:lnTo>
                    <a:pt x="276" y="15"/>
                  </a:lnTo>
                  <a:lnTo>
                    <a:pt x="278" y="13"/>
                  </a:lnTo>
                  <a:lnTo>
                    <a:pt x="281" y="16"/>
                  </a:lnTo>
                  <a:lnTo>
                    <a:pt x="282" y="17"/>
                  </a:lnTo>
                  <a:lnTo>
                    <a:pt x="283" y="17"/>
                  </a:lnTo>
                  <a:lnTo>
                    <a:pt x="286" y="18"/>
                  </a:lnTo>
                  <a:lnTo>
                    <a:pt x="291" y="18"/>
                  </a:lnTo>
                  <a:lnTo>
                    <a:pt x="293" y="20"/>
                  </a:lnTo>
                  <a:lnTo>
                    <a:pt x="294" y="20"/>
                  </a:lnTo>
                  <a:lnTo>
                    <a:pt x="295" y="19"/>
                  </a:lnTo>
                  <a:lnTo>
                    <a:pt x="299" y="20"/>
                  </a:lnTo>
                  <a:lnTo>
                    <a:pt x="311" y="23"/>
                  </a:lnTo>
                  <a:lnTo>
                    <a:pt x="314" y="18"/>
                  </a:lnTo>
                  <a:lnTo>
                    <a:pt x="316" y="20"/>
                  </a:lnTo>
                  <a:lnTo>
                    <a:pt x="319" y="21"/>
                  </a:lnTo>
                  <a:lnTo>
                    <a:pt x="321" y="21"/>
                  </a:lnTo>
                  <a:lnTo>
                    <a:pt x="322" y="23"/>
                  </a:lnTo>
                  <a:lnTo>
                    <a:pt x="324" y="24"/>
                  </a:lnTo>
                  <a:lnTo>
                    <a:pt x="327" y="25"/>
                  </a:lnTo>
                  <a:lnTo>
                    <a:pt x="330" y="28"/>
                  </a:lnTo>
                  <a:lnTo>
                    <a:pt x="329" y="29"/>
                  </a:lnTo>
                  <a:lnTo>
                    <a:pt x="327" y="29"/>
                  </a:lnTo>
                  <a:lnTo>
                    <a:pt x="327" y="29"/>
                  </a:lnTo>
                  <a:lnTo>
                    <a:pt x="326" y="32"/>
                  </a:lnTo>
                  <a:lnTo>
                    <a:pt x="325" y="34"/>
                  </a:lnTo>
                  <a:lnTo>
                    <a:pt x="325" y="36"/>
                  </a:lnTo>
                  <a:lnTo>
                    <a:pt x="324" y="37"/>
                  </a:lnTo>
                  <a:lnTo>
                    <a:pt x="323" y="37"/>
                  </a:lnTo>
                  <a:lnTo>
                    <a:pt x="321" y="39"/>
                  </a:lnTo>
                  <a:lnTo>
                    <a:pt x="320" y="40"/>
                  </a:lnTo>
                  <a:lnTo>
                    <a:pt x="317" y="42"/>
                  </a:lnTo>
                  <a:lnTo>
                    <a:pt x="317" y="44"/>
                  </a:lnTo>
                  <a:lnTo>
                    <a:pt x="317" y="45"/>
                  </a:lnTo>
                  <a:lnTo>
                    <a:pt x="316" y="47"/>
                  </a:lnTo>
                  <a:lnTo>
                    <a:pt x="317" y="49"/>
                  </a:lnTo>
                  <a:lnTo>
                    <a:pt x="316" y="50"/>
                  </a:lnTo>
                  <a:lnTo>
                    <a:pt x="317" y="52"/>
                  </a:lnTo>
                  <a:lnTo>
                    <a:pt x="317" y="53"/>
                  </a:lnTo>
                  <a:lnTo>
                    <a:pt x="318" y="55"/>
                  </a:lnTo>
                  <a:lnTo>
                    <a:pt x="316" y="57"/>
                  </a:lnTo>
                  <a:lnTo>
                    <a:pt x="315" y="58"/>
                  </a:lnTo>
                  <a:lnTo>
                    <a:pt x="313" y="58"/>
                  </a:lnTo>
                  <a:lnTo>
                    <a:pt x="313" y="64"/>
                  </a:lnTo>
                  <a:lnTo>
                    <a:pt x="313" y="65"/>
                  </a:lnTo>
                  <a:lnTo>
                    <a:pt x="313" y="66"/>
                  </a:lnTo>
                  <a:lnTo>
                    <a:pt x="314" y="69"/>
                  </a:lnTo>
                  <a:lnTo>
                    <a:pt x="315" y="69"/>
                  </a:lnTo>
                  <a:lnTo>
                    <a:pt x="318" y="69"/>
                  </a:lnTo>
                  <a:lnTo>
                    <a:pt x="322" y="74"/>
                  </a:lnTo>
                  <a:lnTo>
                    <a:pt x="324" y="75"/>
                  </a:lnTo>
                  <a:lnTo>
                    <a:pt x="325" y="76"/>
                  </a:lnTo>
                  <a:lnTo>
                    <a:pt x="326" y="77"/>
                  </a:lnTo>
                  <a:lnTo>
                    <a:pt x="327" y="77"/>
                  </a:lnTo>
                  <a:lnTo>
                    <a:pt x="328" y="80"/>
                  </a:lnTo>
                  <a:lnTo>
                    <a:pt x="329" y="80"/>
                  </a:lnTo>
                  <a:lnTo>
                    <a:pt x="329" y="81"/>
                  </a:lnTo>
                  <a:lnTo>
                    <a:pt x="329" y="83"/>
                  </a:lnTo>
                  <a:lnTo>
                    <a:pt x="329" y="83"/>
                  </a:lnTo>
                  <a:lnTo>
                    <a:pt x="331" y="86"/>
                  </a:lnTo>
                  <a:lnTo>
                    <a:pt x="332" y="87"/>
                  </a:lnTo>
                  <a:lnTo>
                    <a:pt x="333" y="87"/>
                  </a:lnTo>
                  <a:lnTo>
                    <a:pt x="332" y="90"/>
                  </a:lnTo>
                  <a:lnTo>
                    <a:pt x="332" y="92"/>
                  </a:lnTo>
                  <a:lnTo>
                    <a:pt x="332" y="95"/>
                  </a:lnTo>
                  <a:lnTo>
                    <a:pt x="332" y="96"/>
                  </a:lnTo>
                  <a:lnTo>
                    <a:pt x="332" y="99"/>
                  </a:lnTo>
                  <a:lnTo>
                    <a:pt x="331" y="100"/>
                  </a:lnTo>
                  <a:lnTo>
                    <a:pt x="335" y="102"/>
                  </a:lnTo>
                  <a:lnTo>
                    <a:pt x="336" y="102"/>
                  </a:lnTo>
                  <a:lnTo>
                    <a:pt x="338" y="101"/>
                  </a:lnTo>
                  <a:lnTo>
                    <a:pt x="338" y="102"/>
                  </a:lnTo>
                  <a:lnTo>
                    <a:pt x="339" y="103"/>
                  </a:lnTo>
                  <a:lnTo>
                    <a:pt x="340" y="104"/>
                  </a:lnTo>
                  <a:lnTo>
                    <a:pt x="342" y="104"/>
                  </a:lnTo>
                  <a:lnTo>
                    <a:pt x="340" y="108"/>
                  </a:lnTo>
                  <a:lnTo>
                    <a:pt x="340" y="110"/>
                  </a:lnTo>
                  <a:lnTo>
                    <a:pt x="340" y="110"/>
                  </a:lnTo>
                  <a:lnTo>
                    <a:pt x="338" y="112"/>
                  </a:lnTo>
                  <a:lnTo>
                    <a:pt x="337" y="116"/>
                  </a:lnTo>
                  <a:lnTo>
                    <a:pt x="337" y="117"/>
                  </a:lnTo>
                  <a:lnTo>
                    <a:pt x="336" y="120"/>
                  </a:lnTo>
                  <a:lnTo>
                    <a:pt x="336" y="120"/>
                  </a:lnTo>
                  <a:lnTo>
                    <a:pt x="335" y="121"/>
                  </a:lnTo>
                  <a:lnTo>
                    <a:pt x="334" y="124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30"/>
                  </a:lnTo>
                  <a:lnTo>
                    <a:pt x="332" y="131"/>
                  </a:lnTo>
                  <a:lnTo>
                    <a:pt x="332" y="136"/>
                  </a:lnTo>
                  <a:lnTo>
                    <a:pt x="333" y="137"/>
                  </a:lnTo>
                  <a:lnTo>
                    <a:pt x="335" y="138"/>
                  </a:lnTo>
                  <a:lnTo>
                    <a:pt x="335" y="137"/>
                  </a:lnTo>
                  <a:lnTo>
                    <a:pt x="336" y="138"/>
                  </a:lnTo>
                  <a:lnTo>
                    <a:pt x="337" y="137"/>
                  </a:lnTo>
                  <a:lnTo>
                    <a:pt x="338" y="137"/>
                  </a:lnTo>
                  <a:lnTo>
                    <a:pt x="338" y="138"/>
                  </a:lnTo>
                  <a:lnTo>
                    <a:pt x="337" y="139"/>
                  </a:lnTo>
                  <a:lnTo>
                    <a:pt x="336" y="141"/>
                  </a:lnTo>
                  <a:lnTo>
                    <a:pt x="339" y="142"/>
                  </a:lnTo>
                  <a:lnTo>
                    <a:pt x="343" y="141"/>
                  </a:lnTo>
                  <a:lnTo>
                    <a:pt x="344" y="139"/>
                  </a:lnTo>
                  <a:lnTo>
                    <a:pt x="346" y="141"/>
                  </a:lnTo>
                  <a:lnTo>
                    <a:pt x="348" y="142"/>
                  </a:lnTo>
                  <a:lnTo>
                    <a:pt x="349" y="143"/>
                  </a:lnTo>
                  <a:lnTo>
                    <a:pt x="349" y="142"/>
                  </a:lnTo>
                  <a:lnTo>
                    <a:pt x="350" y="142"/>
                  </a:lnTo>
                  <a:lnTo>
                    <a:pt x="351" y="139"/>
                  </a:lnTo>
                  <a:lnTo>
                    <a:pt x="352" y="140"/>
                  </a:lnTo>
                  <a:lnTo>
                    <a:pt x="354" y="140"/>
                  </a:lnTo>
                  <a:lnTo>
                    <a:pt x="354" y="140"/>
                  </a:lnTo>
                  <a:lnTo>
                    <a:pt x="358" y="139"/>
                  </a:lnTo>
                  <a:lnTo>
                    <a:pt x="360" y="141"/>
                  </a:lnTo>
                  <a:lnTo>
                    <a:pt x="360" y="142"/>
                  </a:lnTo>
                  <a:lnTo>
                    <a:pt x="360" y="143"/>
                  </a:lnTo>
                  <a:lnTo>
                    <a:pt x="360" y="145"/>
                  </a:lnTo>
                  <a:lnTo>
                    <a:pt x="360" y="145"/>
                  </a:lnTo>
                  <a:lnTo>
                    <a:pt x="359" y="145"/>
                  </a:lnTo>
                  <a:lnTo>
                    <a:pt x="357" y="146"/>
                  </a:lnTo>
                  <a:lnTo>
                    <a:pt x="356" y="147"/>
                  </a:lnTo>
                  <a:lnTo>
                    <a:pt x="355" y="149"/>
                  </a:lnTo>
                  <a:lnTo>
                    <a:pt x="354" y="150"/>
                  </a:lnTo>
                  <a:lnTo>
                    <a:pt x="352" y="151"/>
                  </a:lnTo>
                  <a:lnTo>
                    <a:pt x="351" y="153"/>
                  </a:lnTo>
                  <a:lnTo>
                    <a:pt x="351" y="153"/>
                  </a:lnTo>
                  <a:lnTo>
                    <a:pt x="350" y="154"/>
                  </a:lnTo>
                  <a:lnTo>
                    <a:pt x="349" y="156"/>
                  </a:lnTo>
                  <a:lnTo>
                    <a:pt x="350" y="156"/>
                  </a:lnTo>
                  <a:lnTo>
                    <a:pt x="351" y="158"/>
                  </a:lnTo>
                  <a:lnTo>
                    <a:pt x="350" y="158"/>
                  </a:lnTo>
                  <a:lnTo>
                    <a:pt x="349" y="162"/>
                  </a:lnTo>
                  <a:lnTo>
                    <a:pt x="347" y="164"/>
                  </a:lnTo>
                  <a:lnTo>
                    <a:pt x="349" y="166"/>
                  </a:lnTo>
                  <a:lnTo>
                    <a:pt x="348" y="167"/>
                  </a:lnTo>
                  <a:lnTo>
                    <a:pt x="348" y="168"/>
                  </a:lnTo>
                  <a:lnTo>
                    <a:pt x="348" y="169"/>
                  </a:lnTo>
                  <a:lnTo>
                    <a:pt x="346" y="170"/>
                  </a:lnTo>
                  <a:lnTo>
                    <a:pt x="345" y="170"/>
                  </a:lnTo>
                  <a:lnTo>
                    <a:pt x="343" y="172"/>
                  </a:lnTo>
                  <a:lnTo>
                    <a:pt x="343" y="173"/>
                  </a:lnTo>
                  <a:lnTo>
                    <a:pt x="341" y="175"/>
                  </a:lnTo>
                  <a:lnTo>
                    <a:pt x="340" y="177"/>
                  </a:lnTo>
                  <a:lnTo>
                    <a:pt x="340" y="177"/>
                  </a:lnTo>
                  <a:lnTo>
                    <a:pt x="340" y="178"/>
                  </a:lnTo>
                  <a:lnTo>
                    <a:pt x="340" y="180"/>
                  </a:lnTo>
                  <a:lnTo>
                    <a:pt x="338" y="182"/>
                  </a:lnTo>
                  <a:lnTo>
                    <a:pt x="338" y="183"/>
                  </a:lnTo>
                  <a:lnTo>
                    <a:pt x="335" y="183"/>
                  </a:lnTo>
                  <a:lnTo>
                    <a:pt x="333" y="185"/>
                  </a:lnTo>
                  <a:lnTo>
                    <a:pt x="333" y="186"/>
                  </a:lnTo>
                  <a:lnTo>
                    <a:pt x="332" y="188"/>
                  </a:lnTo>
                  <a:lnTo>
                    <a:pt x="333" y="188"/>
                  </a:lnTo>
                  <a:lnTo>
                    <a:pt x="333" y="188"/>
                  </a:lnTo>
                  <a:lnTo>
                    <a:pt x="332" y="188"/>
                  </a:lnTo>
                  <a:lnTo>
                    <a:pt x="332" y="188"/>
                  </a:lnTo>
                  <a:lnTo>
                    <a:pt x="331" y="192"/>
                  </a:lnTo>
                  <a:lnTo>
                    <a:pt x="327" y="192"/>
                  </a:lnTo>
                  <a:lnTo>
                    <a:pt x="327" y="193"/>
                  </a:lnTo>
                  <a:lnTo>
                    <a:pt x="328" y="193"/>
                  </a:lnTo>
                  <a:lnTo>
                    <a:pt x="328" y="194"/>
                  </a:lnTo>
                  <a:lnTo>
                    <a:pt x="324" y="195"/>
                  </a:lnTo>
                  <a:lnTo>
                    <a:pt x="323" y="195"/>
                  </a:lnTo>
                  <a:lnTo>
                    <a:pt x="323" y="193"/>
                  </a:lnTo>
                  <a:lnTo>
                    <a:pt x="321" y="193"/>
                  </a:lnTo>
                  <a:lnTo>
                    <a:pt x="321" y="192"/>
                  </a:lnTo>
                  <a:lnTo>
                    <a:pt x="319" y="192"/>
                  </a:lnTo>
                  <a:lnTo>
                    <a:pt x="319" y="191"/>
                  </a:lnTo>
                  <a:lnTo>
                    <a:pt x="318" y="191"/>
                  </a:lnTo>
                  <a:lnTo>
                    <a:pt x="317" y="190"/>
                  </a:lnTo>
                  <a:lnTo>
                    <a:pt x="316" y="190"/>
                  </a:lnTo>
                  <a:lnTo>
                    <a:pt x="316" y="189"/>
                  </a:lnTo>
                  <a:lnTo>
                    <a:pt x="313" y="191"/>
                  </a:lnTo>
                  <a:lnTo>
                    <a:pt x="314" y="192"/>
                  </a:lnTo>
                  <a:lnTo>
                    <a:pt x="313" y="193"/>
                  </a:lnTo>
                  <a:lnTo>
                    <a:pt x="313" y="194"/>
                  </a:lnTo>
                  <a:lnTo>
                    <a:pt x="312" y="194"/>
                  </a:lnTo>
                  <a:lnTo>
                    <a:pt x="310" y="195"/>
                  </a:lnTo>
                  <a:lnTo>
                    <a:pt x="308" y="194"/>
                  </a:lnTo>
                  <a:lnTo>
                    <a:pt x="308" y="195"/>
                  </a:lnTo>
                  <a:lnTo>
                    <a:pt x="309" y="196"/>
                  </a:lnTo>
                  <a:lnTo>
                    <a:pt x="309" y="197"/>
                  </a:lnTo>
                  <a:lnTo>
                    <a:pt x="307" y="198"/>
                  </a:lnTo>
                  <a:lnTo>
                    <a:pt x="305" y="198"/>
                  </a:lnTo>
                  <a:lnTo>
                    <a:pt x="302" y="196"/>
                  </a:lnTo>
                  <a:lnTo>
                    <a:pt x="299" y="196"/>
                  </a:lnTo>
                  <a:lnTo>
                    <a:pt x="297" y="195"/>
                  </a:lnTo>
                  <a:lnTo>
                    <a:pt x="296" y="195"/>
                  </a:lnTo>
                  <a:lnTo>
                    <a:pt x="296" y="196"/>
                  </a:lnTo>
                  <a:lnTo>
                    <a:pt x="295" y="197"/>
                  </a:lnTo>
                  <a:lnTo>
                    <a:pt x="297" y="199"/>
                  </a:lnTo>
                  <a:lnTo>
                    <a:pt x="295" y="201"/>
                  </a:lnTo>
                  <a:lnTo>
                    <a:pt x="295" y="202"/>
                  </a:lnTo>
                  <a:lnTo>
                    <a:pt x="295" y="203"/>
                  </a:lnTo>
                  <a:lnTo>
                    <a:pt x="294" y="204"/>
                  </a:lnTo>
                  <a:lnTo>
                    <a:pt x="293" y="204"/>
                  </a:lnTo>
                  <a:lnTo>
                    <a:pt x="289" y="207"/>
                  </a:lnTo>
                  <a:lnTo>
                    <a:pt x="288" y="209"/>
                  </a:lnTo>
                  <a:lnTo>
                    <a:pt x="288" y="209"/>
                  </a:lnTo>
                  <a:lnTo>
                    <a:pt x="287" y="210"/>
                  </a:lnTo>
                  <a:lnTo>
                    <a:pt x="286" y="211"/>
                  </a:lnTo>
                  <a:lnTo>
                    <a:pt x="286" y="210"/>
                  </a:lnTo>
                  <a:lnTo>
                    <a:pt x="284" y="210"/>
                  </a:lnTo>
                  <a:lnTo>
                    <a:pt x="283" y="212"/>
                  </a:lnTo>
                  <a:lnTo>
                    <a:pt x="283" y="213"/>
                  </a:lnTo>
                  <a:lnTo>
                    <a:pt x="283" y="213"/>
                  </a:lnTo>
                  <a:lnTo>
                    <a:pt x="284" y="214"/>
                  </a:lnTo>
                  <a:lnTo>
                    <a:pt x="283" y="215"/>
                  </a:lnTo>
                  <a:lnTo>
                    <a:pt x="283" y="215"/>
                  </a:lnTo>
                  <a:lnTo>
                    <a:pt x="281" y="215"/>
                  </a:lnTo>
                  <a:lnTo>
                    <a:pt x="279" y="218"/>
                  </a:lnTo>
                  <a:lnTo>
                    <a:pt x="278" y="218"/>
                  </a:lnTo>
                  <a:lnTo>
                    <a:pt x="277" y="216"/>
                  </a:lnTo>
                  <a:lnTo>
                    <a:pt x="275" y="215"/>
                  </a:lnTo>
                  <a:lnTo>
                    <a:pt x="273" y="215"/>
                  </a:lnTo>
                  <a:lnTo>
                    <a:pt x="273" y="216"/>
                  </a:lnTo>
                  <a:lnTo>
                    <a:pt x="272" y="216"/>
                  </a:lnTo>
                  <a:lnTo>
                    <a:pt x="270" y="216"/>
                  </a:lnTo>
                  <a:lnTo>
                    <a:pt x="269" y="217"/>
                  </a:lnTo>
                  <a:lnTo>
                    <a:pt x="268" y="218"/>
                  </a:lnTo>
                  <a:lnTo>
                    <a:pt x="268" y="219"/>
                  </a:lnTo>
                  <a:lnTo>
                    <a:pt x="266" y="218"/>
                  </a:lnTo>
                  <a:lnTo>
                    <a:pt x="265" y="218"/>
                  </a:lnTo>
                  <a:lnTo>
                    <a:pt x="263" y="221"/>
                  </a:lnTo>
                  <a:lnTo>
                    <a:pt x="261" y="221"/>
                  </a:lnTo>
                  <a:lnTo>
                    <a:pt x="261" y="223"/>
                  </a:lnTo>
                  <a:lnTo>
                    <a:pt x="258" y="225"/>
                  </a:lnTo>
                  <a:lnTo>
                    <a:pt x="258" y="226"/>
                  </a:lnTo>
                  <a:lnTo>
                    <a:pt x="258" y="226"/>
                  </a:lnTo>
                  <a:lnTo>
                    <a:pt x="257" y="226"/>
                  </a:lnTo>
                  <a:lnTo>
                    <a:pt x="257" y="227"/>
                  </a:lnTo>
                  <a:lnTo>
                    <a:pt x="254" y="227"/>
                  </a:lnTo>
                  <a:lnTo>
                    <a:pt x="253" y="227"/>
                  </a:lnTo>
                  <a:lnTo>
                    <a:pt x="252" y="228"/>
                  </a:lnTo>
                  <a:lnTo>
                    <a:pt x="251" y="228"/>
                  </a:lnTo>
                  <a:lnTo>
                    <a:pt x="250" y="228"/>
                  </a:lnTo>
                  <a:lnTo>
                    <a:pt x="251" y="226"/>
                  </a:lnTo>
                  <a:lnTo>
                    <a:pt x="251" y="225"/>
                  </a:lnTo>
                  <a:lnTo>
                    <a:pt x="253" y="224"/>
                  </a:lnTo>
                  <a:lnTo>
                    <a:pt x="253" y="223"/>
                  </a:lnTo>
                  <a:lnTo>
                    <a:pt x="254" y="222"/>
                  </a:lnTo>
                  <a:lnTo>
                    <a:pt x="253" y="221"/>
                  </a:lnTo>
                  <a:lnTo>
                    <a:pt x="252" y="218"/>
                  </a:lnTo>
                  <a:lnTo>
                    <a:pt x="251" y="217"/>
                  </a:lnTo>
                  <a:lnTo>
                    <a:pt x="250" y="217"/>
                  </a:lnTo>
                  <a:lnTo>
                    <a:pt x="248" y="217"/>
                  </a:lnTo>
                  <a:lnTo>
                    <a:pt x="248" y="216"/>
                  </a:lnTo>
                  <a:lnTo>
                    <a:pt x="248" y="215"/>
                  </a:lnTo>
                  <a:lnTo>
                    <a:pt x="247" y="215"/>
                  </a:lnTo>
                  <a:lnTo>
                    <a:pt x="246" y="215"/>
                  </a:lnTo>
                  <a:lnTo>
                    <a:pt x="245" y="215"/>
                  </a:lnTo>
                  <a:lnTo>
                    <a:pt x="244" y="215"/>
                  </a:lnTo>
                  <a:lnTo>
                    <a:pt x="244" y="214"/>
                  </a:lnTo>
                  <a:lnTo>
                    <a:pt x="244" y="213"/>
                  </a:lnTo>
                  <a:lnTo>
                    <a:pt x="243" y="213"/>
                  </a:lnTo>
                  <a:lnTo>
                    <a:pt x="242" y="215"/>
                  </a:lnTo>
                  <a:lnTo>
                    <a:pt x="242" y="216"/>
                  </a:lnTo>
                  <a:lnTo>
                    <a:pt x="242" y="217"/>
                  </a:lnTo>
                  <a:lnTo>
                    <a:pt x="241" y="217"/>
                  </a:lnTo>
                  <a:lnTo>
                    <a:pt x="238" y="217"/>
                  </a:lnTo>
                  <a:lnTo>
                    <a:pt x="239" y="216"/>
                  </a:lnTo>
                  <a:lnTo>
                    <a:pt x="239" y="215"/>
                  </a:lnTo>
                  <a:lnTo>
                    <a:pt x="237" y="215"/>
                  </a:lnTo>
                  <a:lnTo>
                    <a:pt x="236" y="215"/>
                  </a:lnTo>
                  <a:lnTo>
                    <a:pt x="236" y="215"/>
                  </a:lnTo>
                  <a:lnTo>
                    <a:pt x="236" y="216"/>
                  </a:lnTo>
                  <a:lnTo>
                    <a:pt x="234" y="217"/>
                  </a:lnTo>
                  <a:lnTo>
                    <a:pt x="235" y="218"/>
                  </a:lnTo>
                  <a:lnTo>
                    <a:pt x="234" y="219"/>
                  </a:lnTo>
                  <a:lnTo>
                    <a:pt x="233" y="218"/>
                  </a:lnTo>
                  <a:lnTo>
                    <a:pt x="233" y="219"/>
                  </a:lnTo>
                  <a:lnTo>
                    <a:pt x="232" y="218"/>
                  </a:lnTo>
                  <a:lnTo>
                    <a:pt x="230" y="215"/>
                  </a:lnTo>
                  <a:lnTo>
                    <a:pt x="231" y="215"/>
                  </a:lnTo>
                  <a:lnTo>
                    <a:pt x="231" y="213"/>
                  </a:lnTo>
                  <a:lnTo>
                    <a:pt x="235" y="211"/>
                  </a:lnTo>
                  <a:lnTo>
                    <a:pt x="234" y="210"/>
                  </a:lnTo>
                  <a:lnTo>
                    <a:pt x="234" y="209"/>
                  </a:lnTo>
                  <a:lnTo>
                    <a:pt x="233" y="208"/>
                  </a:lnTo>
                  <a:lnTo>
                    <a:pt x="231" y="208"/>
                  </a:lnTo>
                  <a:lnTo>
                    <a:pt x="231" y="207"/>
                  </a:lnTo>
                  <a:lnTo>
                    <a:pt x="231" y="207"/>
                  </a:lnTo>
                  <a:lnTo>
                    <a:pt x="229" y="204"/>
                  </a:lnTo>
                  <a:lnTo>
                    <a:pt x="228" y="204"/>
                  </a:lnTo>
                  <a:lnTo>
                    <a:pt x="227" y="202"/>
                  </a:lnTo>
                  <a:lnTo>
                    <a:pt x="225" y="202"/>
                  </a:lnTo>
                  <a:lnTo>
                    <a:pt x="225" y="202"/>
                  </a:lnTo>
                  <a:lnTo>
                    <a:pt x="223" y="202"/>
                  </a:lnTo>
                  <a:lnTo>
                    <a:pt x="222" y="202"/>
                  </a:lnTo>
                  <a:lnTo>
                    <a:pt x="221" y="204"/>
                  </a:lnTo>
                  <a:lnTo>
                    <a:pt x="219" y="205"/>
                  </a:lnTo>
                  <a:lnTo>
                    <a:pt x="217" y="204"/>
                  </a:lnTo>
                  <a:lnTo>
                    <a:pt x="217" y="205"/>
                  </a:lnTo>
                  <a:lnTo>
                    <a:pt x="216" y="204"/>
                  </a:lnTo>
                  <a:lnTo>
                    <a:pt x="215" y="204"/>
                  </a:lnTo>
                  <a:lnTo>
                    <a:pt x="214" y="204"/>
                  </a:lnTo>
                  <a:lnTo>
                    <a:pt x="214" y="203"/>
                  </a:lnTo>
                  <a:lnTo>
                    <a:pt x="212" y="202"/>
                  </a:lnTo>
                  <a:lnTo>
                    <a:pt x="212" y="200"/>
                  </a:lnTo>
                  <a:lnTo>
                    <a:pt x="212" y="199"/>
                  </a:lnTo>
                  <a:lnTo>
                    <a:pt x="212" y="199"/>
                  </a:lnTo>
                  <a:lnTo>
                    <a:pt x="211" y="197"/>
                  </a:lnTo>
                  <a:lnTo>
                    <a:pt x="212" y="196"/>
                  </a:lnTo>
                  <a:lnTo>
                    <a:pt x="211" y="196"/>
                  </a:lnTo>
                  <a:lnTo>
                    <a:pt x="211" y="195"/>
                  </a:lnTo>
                  <a:lnTo>
                    <a:pt x="211" y="194"/>
                  </a:lnTo>
                  <a:lnTo>
                    <a:pt x="210" y="193"/>
                  </a:lnTo>
                  <a:lnTo>
                    <a:pt x="209" y="193"/>
                  </a:lnTo>
                  <a:lnTo>
                    <a:pt x="208" y="194"/>
                  </a:lnTo>
                  <a:lnTo>
                    <a:pt x="206" y="194"/>
                  </a:lnTo>
                  <a:lnTo>
                    <a:pt x="204" y="191"/>
                  </a:lnTo>
                  <a:lnTo>
                    <a:pt x="203" y="191"/>
                  </a:lnTo>
                  <a:lnTo>
                    <a:pt x="203" y="192"/>
                  </a:lnTo>
                  <a:lnTo>
                    <a:pt x="203" y="191"/>
                  </a:lnTo>
                  <a:lnTo>
                    <a:pt x="203" y="192"/>
                  </a:lnTo>
                  <a:lnTo>
                    <a:pt x="200" y="193"/>
                  </a:lnTo>
                  <a:lnTo>
                    <a:pt x="199" y="194"/>
                  </a:lnTo>
                  <a:lnTo>
                    <a:pt x="198" y="196"/>
                  </a:lnTo>
                  <a:lnTo>
                    <a:pt x="197" y="196"/>
                  </a:lnTo>
                  <a:lnTo>
                    <a:pt x="193" y="199"/>
                  </a:lnTo>
                  <a:lnTo>
                    <a:pt x="192" y="199"/>
                  </a:lnTo>
                  <a:lnTo>
                    <a:pt x="190" y="200"/>
                  </a:lnTo>
                  <a:lnTo>
                    <a:pt x="190" y="201"/>
                  </a:lnTo>
                  <a:lnTo>
                    <a:pt x="187" y="202"/>
                  </a:lnTo>
                  <a:lnTo>
                    <a:pt x="187" y="201"/>
                  </a:lnTo>
                  <a:lnTo>
                    <a:pt x="187" y="201"/>
                  </a:lnTo>
                  <a:lnTo>
                    <a:pt x="186" y="201"/>
                  </a:lnTo>
                  <a:lnTo>
                    <a:pt x="185" y="202"/>
                  </a:lnTo>
                  <a:lnTo>
                    <a:pt x="184" y="202"/>
                  </a:lnTo>
                  <a:lnTo>
                    <a:pt x="184" y="205"/>
                  </a:lnTo>
                  <a:lnTo>
                    <a:pt x="183" y="207"/>
                  </a:lnTo>
                  <a:lnTo>
                    <a:pt x="182" y="207"/>
                  </a:lnTo>
                  <a:lnTo>
                    <a:pt x="181" y="208"/>
                  </a:lnTo>
                  <a:lnTo>
                    <a:pt x="181" y="207"/>
                  </a:lnTo>
                  <a:lnTo>
                    <a:pt x="181" y="208"/>
                  </a:lnTo>
                  <a:lnTo>
                    <a:pt x="181" y="209"/>
                  </a:lnTo>
                  <a:lnTo>
                    <a:pt x="180" y="209"/>
                  </a:lnTo>
                  <a:lnTo>
                    <a:pt x="181" y="210"/>
                  </a:lnTo>
                  <a:lnTo>
                    <a:pt x="179" y="210"/>
                  </a:lnTo>
                  <a:lnTo>
                    <a:pt x="180" y="211"/>
                  </a:lnTo>
                  <a:lnTo>
                    <a:pt x="181" y="213"/>
                  </a:lnTo>
                  <a:lnTo>
                    <a:pt x="181" y="214"/>
                  </a:lnTo>
                  <a:lnTo>
                    <a:pt x="180" y="214"/>
                  </a:lnTo>
                  <a:lnTo>
                    <a:pt x="181" y="215"/>
                  </a:lnTo>
                  <a:lnTo>
                    <a:pt x="180" y="215"/>
                  </a:lnTo>
                  <a:lnTo>
                    <a:pt x="181" y="216"/>
                  </a:lnTo>
                  <a:lnTo>
                    <a:pt x="180" y="216"/>
                  </a:lnTo>
                  <a:lnTo>
                    <a:pt x="180" y="217"/>
                  </a:lnTo>
                  <a:lnTo>
                    <a:pt x="179" y="218"/>
                  </a:lnTo>
                  <a:lnTo>
                    <a:pt x="179" y="217"/>
                  </a:lnTo>
                  <a:lnTo>
                    <a:pt x="179" y="218"/>
                  </a:lnTo>
                  <a:lnTo>
                    <a:pt x="178" y="218"/>
                  </a:lnTo>
                  <a:lnTo>
                    <a:pt x="178" y="218"/>
                  </a:lnTo>
                  <a:lnTo>
                    <a:pt x="177" y="218"/>
                  </a:lnTo>
                  <a:lnTo>
                    <a:pt x="177" y="219"/>
                  </a:lnTo>
                  <a:lnTo>
                    <a:pt x="176" y="219"/>
                  </a:lnTo>
                  <a:lnTo>
                    <a:pt x="177" y="220"/>
                  </a:lnTo>
                  <a:lnTo>
                    <a:pt x="176" y="223"/>
                  </a:lnTo>
                  <a:lnTo>
                    <a:pt x="177" y="223"/>
                  </a:lnTo>
                  <a:lnTo>
                    <a:pt x="176" y="225"/>
                  </a:lnTo>
                  <a:lnTo>
                    <a:pt x="176" y="226"/>
                  </a:lnTo>
                  <a:lnTo>
                    <a:pt x="176" y="226"/>
                  </a:lnTo>
                  <a:lnTo>
                    <a:pt x="176" y="227"/>
                  </a:lnTo>
                  <a:lnTo>
                    <a:pt x="176" y="228"/>
                  </a:lnTo>
                  <a:lnTo>
                    <a:pt x="175" y="227"/>
                  </a:lnTo>
                  <a:lnTo>
                    <a:pt x="175" y="228"/>
                  </a:lnTo>
                  <a:lnTo>
                    <a:pt x="174" y="229"/>
                  </a:lnTo>
                  <a:lnTo>
                    <a:pt x="175" y="230"/>
                  </a:lnTo>
                  <a:lnTo>
                    <a:pt x="175" y="231"/>
                  </a:lnTo>
                  <a:lnTo>
                    <a:pt x="174" y="230"/>
                  </a:lnTo>
                  <a:lnTo>
                    <a:pt x="173" y="231"/>
                  </a:lnTo>
                  <a:lnTo>
                    <a:pt x="173" y="231"/>
                  </a:lnTo>
                  <a:lnTo>
                    <a:pt x="172" y="231"/>
                  </a:lnTo>
                  <a:lnTo>
                    <a:pt x="172" y="231"/>
                  </a:lnTo>
                  <a:lnTo>
                    <a:pt x="170" y="231"/>
                  </a:lnTo>
                  <a:lnTo>
                    <a:pt x="170" y="234"/>
                  </a:lnTo>
                  <a:lnTo>
                    <a:pt x="171" y="234"/>
                  </a:lnTo>
                  <a:lnTo>
                    <a:pt x="171" y="234"/>
                  </a:lnTo>
                  <a:lnTo>
                    <a:pt x="170" y="234"/>
                  </a:lnTo>
                  <a:lnTo>
                    <a:pt x="170" y="234"/>
                  </a:lnTo>
                  <a:lnTo>
                    <a:pt x="170" y="233"/>
                  </a:lnTo>
                  <a:lnTo>
                    <a:pt x="169" y="233"/>
                  </a:lnTo>
                  <a:lnTo>
                    <a:pt x="168" y="231"/>
                  </a:lnTo>
                  <a:lnTo>
                    <a:pt x="168" y="231"/>
                  </a:lnTo>
                  <a:lnTo>
                    <a:pt x="168" y="230"/>
                  </a:lnTo>
                  <a:lnTo>
                    <a:pt x="169" y="231"/>
                  </a:lnTo>
                  <a:lnTo>
                    <a:pt x="169" y="230"/>
                  </a:lnTo>
                  <a:lnTo>
                    <a:pt x="168" y="229"/>
                  </a:lnTo>
                  <a:lnTo>
                    <a:pt x="167" y="229"/>
                  </a:lnTo>
                  <a:lnTo>
                    <a:pt x="166" y="229"/>
                  </a:lnTo>
                  <a:lnTo>
                    <a:pt x="165" y="229"/>
                  </a:lnTo>
                  <a:lnTo>
                    <a:pt x="165" y="230"/>
                  </a:lnTo>
                  <a:lnTo>
                    <a:pt x="163" y="232"/>
                  </a:lnTo>
                  <a:lnTo>
                    <a:pt x="162" y="232"/>
                  </a:lnTo>
                  <a:lnTo>
                    <a:pt x="162" y="232"/>
                  </a:lnTo>
                  <a:lnTo>
                    <a:pt x="161" y="232"/>
                  </a:lnTo>
                  <a:lnTo>
                    <a:pt x="160" y="232"/>
                  </a:lnTo>
                  <a:lnTo>
                    <a:pt x="159" y="233"/>
                  </a:lnTo>
                  <a:lnTo>
                    <a:pt x="159" y="233"/>
                  </a:lnTo>
                  <a:lnTo>
                    <a:pt x="158" y="234"/>
                  </a:lnTo>
                  <a:lnTo>
                    <a:pt x="158" y="233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57" y="232"/>
                  </a:lnTo>
                  <a:lnTo>
                    <a:pt x="157" y="231"/>
                  </a:lnTo>
                  <a:lnTo>
                    <a:pt x="157" y="231"/>
                  </a:lnTo>
                  <a:lnTo>
                    <a:pt x="156" y="231"/>
                  </a:lnTo>
                  <a:lnTo>
                    <a:pt x="153" y="231"/>
                  </a:lnTo>
                  <a:lnTo>
                    <a:pt x="154" y="231"/>
                  </a:lnTo>
                  <a:lnTo>
                    <a:pt x="153" y="232"/>
                  </a:lnTo>
                  <a:lnTo>
                    <a:pt x="151" y="231"/>
                  </a:lnTo>
                  <a:lnTo>
                    <a:pt x="150" y="231"/>
                  </a:lnTo>
                  <a:lnTo>
                    <a:pt x="149" y="231"/>
                  </a:lnTo>
                  <a:lnTo>
                    <a:pt x="148" y="231"/>
                  </a:lnTo>
                  <a:lnTo>
                    <a:pt x="146" y="230"/>
                  </a:lnTo>
                  <a:lnTo>
                    <a:pt x="145" y="230"/>
                  </a:lnTo>
                  <a:lnTo>
                    <a:pt x="143" y="231"/>
                  </a:lnTo>
                  <a:lnTo>
                    <a:pt x="141" y="230"/>
                  </a:lnTo>
                  <a:lnTo>
                    <a:pt x="140" y="230"/>
                  </a:lnTo>
                  <a:lnTo>
                    <a:pt x="140" y="232"/>
                  </a:lnTo>
                  <a:lnTo>
                    <a:pt x="138" y="232"/>
                  </a:lnTo>
                  <a:lnTo>
                    <a:pt x="137" y="232"/>
                  </a:lnTo>
                  <a:lnTo>
                    <a:pt x="137" y="234"/>
                  </a:lnTo>
                  <a:lnTo>
                    <a:pt x="136" y="234"/>
                  </a:lnTo>
                  <a:lnTo>
                    <a:pt x="135" y="234"/>
                  </a:lnTo>
                  <a:lnTo>
                    <a:pt x="134" y="233"/>
                  </a:lnTo>
                  <a:lnTo>
                    <a:pt x="133" y="233"/>
                  </a:lnTo>
                  <a:lnTo>
                    <a:pt x="133" y="234"/>
                  </a:lnTo>
                  <a:lnTo>
                    <a:pt x="132" y="234"/>
                  </a:lnTo>
                  <a:lnTo>
                    <a:pt x="131" y="235"/>
                  </a:lnTo>
                  <a:lnTo>
                    <a:pt x="130" y="235"/>
                  </a:lnTo>
                  <a:lnTo>
                    <a:pt x="131" y="238"/>
                  </a:lnTo>
                  <a:lnTo>
                    <a:pt x="130" y="238"/>
                  </a:lnTo>
                  <a:lnTo>
                    <a:pt x="129" y="238"/>
                  </a:lnTo>
                  <a:lnTo>
                    <a:pt x="129" y="239"/>
                  </a:lnTo>
                  <a:lnTo>
                    <a:pt x="129" y="239"/>
                  </a:lnTo>
                  <a:lnTo>
                    <a:pt x="128" y="238"/>
                  </a:lnTo>
                  <a:lnTo>
                    <a:pt x="127" y="238"/>
                  </a:lnTo>
                  <a:lnTo>
                    <a:pt x="126" y="237"/>
                  </a:lnTo>
                  <a:lnTo>
                    <a:pt x="127" y="237"/>
                  </a:lnTo>
                  <a:lnTo>
                    <a:pt x="126" y="237"/>
                  </a:lnTo>
                  <a:lnTo>
                    <a:pt x="125" y="236"/>
                  </a:lnTo>
                  <a:lnTo>
                    <a:pt x="124" y="237"/>
                  </a:lnTo>
                  <a:lnTo>
                    <a:pt x="124" y="235"/>
                  </a:lnTo>
                  <a:lnTo>
                    <a:pt x="123" y="236"/>
                  </a:lnTo>
                  <a:lnTo>
                    <a:pt x="122" y="236"/>
                  </a:lnTo>
                  <a:lnTo>
                    <a:pt x="121" y="237"/>
                  </a:lnTo>
                  <a:lnTo>
                    <a:pt x="120" y="236"/>
                  </a:lnTo>
                  <a:lnTo>
                    <a:pt x="120" y="237"/>
                  </a:lnTo>
                  <a:lnTo>
                    <a:pt x="118" y="236"/>
                  </a:lnTo>
                  <a:lnTo>
                    <a:pt x="118" y="236"/>
                  </a:lnTo>
                  <a:lnTo>
                    <a:pt x="118" y="235"/>
                  </a:lnTo>
                  <a:lnTo>
                    <a:pt x="117" y="236"/>
                  </a:lnTo>
                  <a:lnTo>
                    <a:pt x="116" y="235"/>
                  </a:lnTo>
                  <a:lnTo>
                    <a:pt x="116" y="236"/>
                  </a:lnTo>
                  <a:lnTo>
                    <a:pt x="116" y="234"/>
                  </a:lnTo>
                  <a:lnTo>
                    <a:pt x="115" y="234"/>
                  </a:lnTo>
                  <a:lnTo>
                    <a:pt x="115" y="235"/>
                  </a:lnTo>
                  <a:lnTo>
                    <a:pt x="115" y="234"/>
                  </a:lnTo>
                  <a:lnTo>
                    <a:pt x="114" y="235"/>
                  </a:lnTo>
                  <a:lnTo>
                    <a:pt x="114" y="234"/>
                  </a:lnTo>
                  <a:lnTo>
                    <a:pt x="113" y="234"/>
                  </a:lnTo>
                  <a:lnTo>
                    <a:pt x="113" y="234"/>
                  </a:lnTo>
                  <a:lnTo>
                    <a:pt x="113" y="234"/>
                  </a:lnTo>
                  <a:lnTo>
                    <a:pt x="112" y="234"/>
                  </a:lnTo>
                  <a:lnTo>
                    <a:pt x="111" y="232"/>
                  </a:lnTo>
                  <a:lnTo>
                    <a:pt x="110" y="233"/>
                  </a:lnTo>
                  <a:lnTo>
                    <a:pt x="110" y="232"/>
                  </a:lnTo>
                  <a:lnTo>
                    <a:pt x="109" y="232"/>
                  </a:lnTo>
                  <a:lnTo>
                    <a:pt x="107" y="234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3" y="233"/>
                  </a:lnTo>
                  <a:lnTo>
                    <a:pt x="102" y="233"/>
                  </a:lnTo>
                  <a:lnTo>
                    <a:pt x="102" y="232"/>
                  </a:lnTo>
                  <a:lnTo>
                    <a:pt x="102" y="233"/>
                  </a:lnTo>
                  <a:lnTo>
                    <a:pt x="102" y="231"/>
                  </a:lnTo>
                  <a:lnTo>
                    <a:pt x="101" y="232"/>
                  </a:lnTo>
                  <a:lnTo>
                    <a:pt x="100" y="231"/>
                  </a:lnTo>
                  <a:lnTo>
                    <a:pt x="100" y="232"/>
                  </a:lnTo>
                  <a:lnTo>
                    <a:pt x="99" y="233"/>
                  </a:lnTo>
                  <a:lnTo>
                    <a:pt x="98" y="234"/>
                  </a:lnTo>
                  <a:lnTo>
                    <a:pt x="97" y="234"/>
                  </a:lnTo>
                  <a:lnTo>
                    <a:pt x="96" y="236"/>
                  </a:lnTo>
                  <a:lnTo>
                    <a:pt x="95" y="235"/>
                  </a:lnTo>
                  <a:lnTo>
                    <a:pt x="94" y="233"/>
                  </a:lnTo>
                  <a:lnTo>
                    <a:pt x="93" y="234"/>
                  </a:lnTo>
                  <a:lnTo>
                    <a:pt x="92" y="233"/>
                  </a:lnTo>
                  <a:lnTo>
                    <a:pt x="91" y="234"/>
                  </a:lnTo>
                  <a:lnTo>
                    <a:pt x="91" y="233"/>
                  </a:lnTo>
                  <a:lnTo>
                    <a:pt x="91" y="232"/>
                  </a:lnTo>
                  <a:lnTo>
                    <a:pt x="91" y="233"/>
                  </a:lnTo>
                  <a:lnTo>
                    <a:pt x="90" y="231"/>
                  </a:lnTo>
                  <a:lnTo>
                    <a:pt x="89" y="231"/>
                  </a:lnTo>
                  <a:lnTo>
                    <a:pt x="89" y="231"/>
                  </a:lnTo>
                  <a:lnTo>
                    <a:pt x="88" y="231"/>
                  </a:lnTo>
                  <a:lnTo>
                    <a:pt x="88" y="230"/>
                  </a:lnTo>
                  <a:lnTo>
                    <a:pt x="88" y="230"/>
                  </a:lnTo>
                  <a:lnTo>
                    <a:pt x="88" y="229"/>
                  </a:lnTo>
                  <a:lnTo>
                    <a:pt x="88" y="229"/>
                  </a:lnTo>
                  <a:lnTo>
                    <a:pt x="88" y="227"/>
                  </a:lnTo>
                  <a:lnTo>
                    <a:pt x="88" y="225"/>
                  </a:lnTo>
                  <a:lnTo>
                    <a:pt x="89" y="225"/>
                  </a:lnTo>
                  <a:lnTo>
                    <a:pt x="91" y="224"/>
                  </a:lnTo>
                  <a:lnTo>
                    <a:pt x="91" y="223"/>
                  </a:lnTo>
                  <a:lnTo>
                    <a:pt x="91" y="221"/>
                  </a:lnTo>
                  <a:lnTo>
                    <a:pt x="93" y="220"/>
                  </a:lnTo>
                  <a:lnTo>
                    <a:pt x="94" y="220"/>
                  </a:lnTo>
                  <a:lnTo>
                    <a:pt x="95" y="219"/>
                  </a:lnTo>
                  <a:lnTo>
                    <a:pt x="97" y="217"/>
                  </a:lnTo>
                  <a:lnTo>
                    <a:pt x="99" y="215"/>
                  </a:lnTo>
                  <a:lnTo>
                    <a:pt x="98" y="214"/>
                  </a:lnTo>
                  <a:lnTo>
                    <a:pt x="99" y="212"/>
                  </a:lnTo>
                  <a:lnTo>
                    <a:pt x="97" y="210"/>
                  </a:lnTo>
                  <a:lnTo>
                    <a:pt x="98" y="210"/>
                  </a:lnTo>
                  <a:lnTo>
                    <a:pt x="97" y="210"/>
                  </a:lnTo>
                  <a:lnTo>
                    <a:pt x="96" y="207"/>
                  </a:lnTo>
                  <a:lnTo>
                    <a:pt x="98" y="207"/>
                  </a:lnTo>
                  <a:lnTo>
                    <a:pt x="98" y="205"/>
                  </a:lnTo>
                  <a:lnTo>
                    <a:pt x="98" y="203"/>
                  </a:lnTo>
                  <a:lnTo>
                    <a:pt x="99" y="202"/>
                  </a:lnTo>
                  <a:lnTo>
                    <a:pt x="101" y="202"/>
                  </a:lnTo>
                  <a:lnTo>
                    <a:pt x="100" y="201"/>
                  </a:lnTo>
                  <a:lnTo>
                    <a:pt x="99" y="199"/>
                  </a:lnTo>
                  <a:lnTo>
                    <a:pt x="101" y="199"/>
                  </a:lnTo>
                  <a:lnTo>
                    <a:pt x="97" y="196"/>
                  </a:lnTo>
                  <a:lnTo>
                    <a:pt x="94" y="199"/>
                  </a:lnTo>
                  <a:lnTo>
                    <a:pt x="91" y="199"/>
                  </a:lnTo>
                  <a:lnTo>
                    <a:pt x="91" y="198"/>
                  </a:lnTo>
                  <a:lnTo>
                    <a:pt x="89" y="198"/>
                  </a:lnTo>
                  <a:lnTo>
                    <a:pt x="89" y="199"/>
                  </a:lnTo>
                  <a:lnTo>
                    <a:pt x="87" y="199"/>
                  </a:lnTo>
                  <a:lnTo>
                    <a:pt x="85" y="199"/>
                  </a:lnTo>
                  <a:lnTo>
                    <a:pt x="83" y="201"/>
                  </a:lnTo>
                  <a:lnTo>
                    <a:pt x="81" y="201"/>
                  </a:lnTo>
                  <a:lnTo>
                    <a:pt x="80" y="200"/>
                  </a:lnTo>
                  <a:lnTo>
                    <a:pt x="79" y="202"/>
                  </a:lnTo>
                  <a:lnTo>
                    <a:pt x="77" y="203"/>
                  </a:lnTo>
                  <a:lnTo>
                    <a:pt x="77" y="202"/>
                  </a:lnTo>
                  <a:lnTo>
                    <a:pt x="77" y="202"/>
                  </a:lnTo>
                  <a:lnTo>
                    <a:pt x="75" y="202"/>
                  </a:lnTo>
                  <a:lnTo>
                    <a:pt x="74" y="204"/>
                  </a:lnTo>
                  <a:lnTo>
                    <a:pt x="74" y="205"/>
                  </a:lnTo>
                  <a:lnTo>
                    <a:pt x="74" y="206"/>
                  </a:lnTo>
                  <a:lnTo>
                    <a:pt x="70" y="205"/>
                  </a:lnTo>
                  <a:lnTo>
                    <a:pt x="69" y="205"/>
                  </a:lnTo>
                  <a:lnTo>
                    <a:pt x="66" y="204"/>
                  </a:lnTo>
                  <a:lnTo>
                    <a:pt x="66" y="205"/>
                  </a:lnTo>
                  <a:lnTo>
                    <a:pt x="65" y="204"/>
                  </a:lnTo>
                  <a:lnTo>
                    <a:pt x="64" y="206"/>
                  </a:lnTo>
                  <a:lnTo>
                    <a:pt x="63" y="204"/>
                  </a:lnTo>
                  <a:lnTo>
                    <a:pt x="63" y="204"/>
                  </a:lnTo>
                  <a:lnTo>
                    <a:pt x="63" y="203"/>
                  </a:lnTo>
                  <a:lnTo>
                    <a:pt x="61" y="203"/>
                  </a:lnTo>
                  <a:lnTo>
                    <a:pt x="61" y="202"/>
                  </a:lnTo>
                  <a:lnTo>
                    <a:pt x="59" y="201"/>
                  </a:lnTo>
                  <a:lnTo>
                    <a:pt x="56" y="199"/>
                  </a:lnTo>
                  <a:lnTo>
                    <a:pt x="55" y="201"/>
                  </a:lnTo>
                  <a:lnTo>
                    <a:pt x="55" y="202"/>
                  </a:lnTo>
                  <a:lnTo>
                    <a:pt x="54" y="203"/>
                  </a:lnTo>
                  <a:lnTo>
                    <a:pt x="52" y="203"/>
                  </a:lnTo>
                  <a:lnTo>
                    <a:pt x="51" y="202"/>
                  </a:lnTo>
                  <a:lnTo>
                    <a:pt x="51" y="201"/>
                  </a:lnTo>
                  <a:lnTo>
                    <a:pt x="51" y="199"/>
                  </a:lnTo>
                  <a:lnTo>
                    <a:pt x="51" y="196"/>
                  </a:lnTo>
                  <a:lnTo>
                    <a:pt x="52" y="194"/>
                  </a:lnTo>
                  <a:lnTo>
                    <a:pt x="54" y="195"/>
                  </a:lnTo>
                  <a:lnTo>
                    <a:pt x="55" y="193"/>
                  </a:lnTo>
                  <a:lnTo>
                    <a:pt x="55" y="193"/>
                  </a:lnTo>
                  <a:lnTo>
                    <a:pt x="57" y="192"/>
                  </a:lnTo>
                  <a:lnTo>
                    <a:pt x="53" y="185"/>
                  </a:lnTo>
                  <a:lnTo>
                    <a:pt x="54" y="185"/>
                  </a:lnTo>
                  <a:lnTo>
                    <a:pt x="56" y="185"/>
                  </a:lnTo>
                  <a:lnTo>
                    <a:pt x="56" y="184"/>
                  </a:lnTo>
                  <a:lnTo>
                    <a:pt x="55" y="183"/>
                  </a:lnTo>
                  <a:lnTo>
                    <a:pt x="54" y="183"/>
                  </a:lnTo>
                  <a:lnTo>
                    <a:pt x="53" y="181"/>
                  </a:lnTo>
                  <a:lnTo>
                    <a:pt x="55" y="180"/>
                  </a:lnTo>
                  <a:lnTo>
                    <a:pt x="55" y="177"/>
                  </a:lnTo>
                  <a:lnTo>
                    <a:pt x="58" y="176"/>
                  </a:lnTo>
                  <a:lnTo>
                    <a:pt x="60" y="175"/>
                  </a:lnTo>
                  <a:lnTo>
                    <a:pt x="61" y="174"/>
                  </a:lnTo>
                  <a:lnTo>
                    <a:pt x="60" y="171"/>
                  </a:lnTo>
                  <a:lnTo>
                    <a:pt x="62" y="167"/>
                  </a:lnTo>
                  <a:close/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395731" y="635245"/>
              <a:ext cx="719894" cy="752920"/>
            </a:xfrm>
            <a:custGeom>
              <a:avLst/>
              <a:gdLst>
                <a:gd name="T0" fmla="*/ 2380 w 2714"/>
                <a:gd name="T1" fmla="*/ 1711 h 2838"/>
                <a:gd name="T2" fmla="*/ 2505 w 2714"/>
                <a:gd name="T3" fmla="*/ 1669 h 2838"/>
                <a:gd name="T4" fmla="*/ 2693 w 2714"/>
                <a:gd name="T5" fmla="*/ 1649 h 2838"/>
                <a:gd name="T6" fmla="*/ 2693 w 2714"/>
                <a:gd name="T7" fmla="*/ 1784 h 2838"/>
                <a:gd name="T8" fmla="*/ 2578 w 2714"/>
                <a:gd name="T9" fmla="*/ 1920 h 2838"/>
                <a:gd name="T10" fmla="*/ 2505 w 2714"/>
                <a:gd name="T11" fmla="*/ 2035 h 2838"/>
                <a:gd name="T12" fmla="*/ 2338 w 2714"/>
                <a:gd name="T13" fmla="*/ 2014 h 2838"/>
                <a:gd name="T14" fmla="*/ 2223 w 2714"/>
                <a:gd name="T15" fmla="*/ 2024 h 2838"/>
                <a:gd name="T16" fmla="*/ 2182 w 2714"/>
                <a:gd name="T17" fmla="*/ 2097 h 2838"/>
                <a:gd name="T18" fmla="*/ 2161 w 2714"/>
                <a:gd name="T19" fmla="*/ 2191 h 2838"/>
                <a:gd name="T20" fmla="*/ 2067 w 2714"/>
                <a:gd name="T21" fmla="*/ 2212 h 2838"/>
                <a:gd name="T22" fmla="*/ 2088 w 2714"/>
                <a:gd name="T23" fmla="*/ 2306 h 2838"/>
                <a:gd name="T24" fmla="*/ 2036 w 2714"/>
                <a:gd name="T25" fmla="*/ 2442 h 2838"/>
                <a:gd name="T26" fmla="*/ 2088 w 2714"/>
                <a:gd name="T27" fmla="*/ 2535 h 2838"/>
                <a:gd name="T28" fmla="*/ 2203 w 2714"/>
                <a:gd name="T29" fmla="*/ 2650 h 2838"/>
                <a:gd name="T30" fmla="*/ 1983 w 2714"/>
                <a:gd name="T31" fmla="*/ 2681 h 2838"/>
                <a:gd name="T32" fmla="*/ 1743 w 2714"/>
                <a:gd name="T33" fmla="*/ 2817 h 2838"/>
                <a:gd name="T34" fmla="*/ 1378 w 2714"/>
                <a:gd name="T35" fmla="*/ 2796 h 2838"/>
                <a:gd name="T36" fmla="*/ 919 w 2714"/>
                <a:gd name="T37" fmla="*/ 2796 h 2838"/>
                <a:gd name="T38" fmla="*/ 543 w 2714"/>
                <a:gd name="T39" fmla="*/ 2744 h 2838"/>
                <a:gd name="T40" fmla="*/ 261 w 2714"/>
                <a:gd name="T41" fmla="*/ 2734 h 2838"/>
                <a:gd name="T42" fmla="*/ 21 w 2714"/>
                <a:gd name="T43" fmla="*/ 2629 h 2838"/>
                <a:gd name="T44" fmla="*/ 73 w 2714"/>
                <a:gd name="T45" fmla="*/ 2525 h 2838"/>
                <a:gd name="T46" fmla="*/ 219 w 2714"/>
                <a:gd name="T47" fmla="*/ 2358 h 2838"/>
                <a:gd name="T48" fmla="*/ 386 w 2714"/>
                <a:gd name="T49" fmla="*/ 2243 h 2838"/>
                <a:gd name="T50" fmla="*/ 376 w 2714"/>
                <a:gd name="T51" fmla="*/ 1982 h 2838"/>
                <a:gd name="T52" fmla="*/ 334 w 2714"/>
                <a:gd name="T53" fmla="*/ 1815 h 2838"/>
                <a:gd name="T54" fmla="*/ 303 w 2714"/>
                <a:gd name="T55" fmla="*/ 1701 h 2838"/>
                <a:gd name="T56" fmla="*/ 271 w 2714"/>
                <a:gd name="T57" fmla="*/ 1544 h 2838"/>
                <a:gd name="T58" fmla="*/ 313 w 2714"/>
                <a:gd name="T59" fmla="*/ 1450 h 2838"/>
                <a:gd name="T60" fmla="*/ 428 w 2714"/>
                <a:gd name="T61" fmla="*/ 1367 h 2838"/>
                <a:gd name="T62" fmla="*/ 386 w 2714"/>
                <a:gd name="T63" fmla="*/ 1179 h 2838"/>
                <a:gd name="T64" fmla="*/ 428 w 2714"/>
                <a:gd name="T65" fmla="*/ 1012 h 2838"/>
                <a:gd name="T66" fmla="*/ 605 w 2714"/>
                <a:gd name="T67" fmla="*/ 783 h 2838"/>
                <a:gd name="T68" fmla="*/ 637 w 2714"/>
                <a:gd name="T69" fmla="*/ 668 h 2838"/>
                <a:gd name="T70" fmla="*/ 459 w 2714"/>
                <a:gd name="T71" fmla="*/ 543 h 2838"/>
                <a:gd name="T72" fmla="*/ 522 w 2714"/>
                <a:gd name="T73" fmla="*/ 407 h 2838"/>
                <a:gd name="T74" fmla="*/ 679 w 2714"/>
                <a:gd name="T75" fmla="*/ 365 h 2838"/>
                <a:gd name="T76" fmla="*/ 783 w 2714"/>
                <a:gd name="T77" fmla="*/ 250 h 2838"/>
                <a:gd name="T78" fmla="*/ 793 w 2714"/>
                <a:gd name="T79" fmla="*/ 125 h 2838"/>
                <a:gd name="T80" fmla="*/ 835 w 2714"/>
                <a:gd name="T81" fmla="*/ 10 h 2838"/>
                <a:gd name="T82" fmla="*/ 929 w 2714"/>
                <a:gd name="T83" fmla="*/ 63 h 2838"/>
                <a:gd name="T84" fmla="*/ 1065 w 2714"/>
                <a:gd name="T85" fmla="*/ 177 h 2838"/>
                <a:gd name="T86" fmla="*/ 1180 w 2714"/>
                <a:gd name="T87" fmla="*/ 271 h 2838"/>
                <a:gd name="T88" fmla="*/ 1200 w 2714"/>
                <a:gd name="T89" fmla="*/ 407 h 2838"/>
                <a:gd name="T90" fmla="*/ 1211 w 2714"/>
                <a:gd name="T91" fmla="*/ 490 h 2838"/>
                <a:gd name="T92" fmla="*/ 1336 w 2714"/>
                <a:gd name="T93" fmla="*/ 647 h 2838"/>
                <a:gd name="T94" fmla="*/ 1409 w 2714"/>
                <a:gd name="T95" fmla="*/ 657 h 2838"/>
                <a:gd name="T96" fmla="*/ 1545 w 2714"/>
                <a:gd name="T97" fmla="*/ 616 h 2838"/>
                <a:gd name="T98" fmla="*/ 1712 w 2714"/>
                <a:gd name="T99" fmla="*/ 616 h 2838"/>
                <a:gd name="T100" fmla="*/ 1754 w 2714"/>
                <a:gd name="T101" fmla="*/ 678 h 2838"/>
                <a:gd name="T102" fmla="*/ 1754 w 2714"/>
                <a:gd name="T103" fmla="*/ 866 h 2838"/>
                <a:gd name="T104" fmla="*/ 1795 w 2714"/>
                <a:gd name="T105" fmla="*/ 1085 h 2838"/>
                <a:gd name="T106" fmla="*/ 1722 w 2714"/>
                <a:gd name="T107" fmla="*/ 1189 h 2838"/>
                <a:gd name="T108" fmla="*/ 1775 w 2714"/>
                <a:gd name="T109" fmla="*/ 1158 h 2838"/>
                <a:gd name="T110" fmla="*/ 1921 w 2714"/>
                <a:gd name="T111" fmla="*/ 1127 h 2838"/>
                <a:gd name="T112" fmla="*/ 2036 w 2714"/>
                <a:gd name="T113" fmla="*/ 1054 h 2838"/>
                <a:gd name="T114" fmla="*/ 2171 w 2714"/>
                <a:gd name="T115" fmla="*/ 1023 h 2838"/>
                <a:gd name="T116" fmla="*/ 2265 w 2714"/>
                <a:gd name="T117" fmla="*/ 1127 h 2838"/>
                <a:gd name="T118" fmla="*/ 2286 w 2714"/>
                <a:gd name="T119" fmla="*/ 1356 h 2838"/>
                <a:gd name="T120" fmla="*/ 2223 w 2714"/>
                <a:gd name="T121" fmla="*/ 1502 h 2838"/>
                <a:gd name="T122" fmla="*/ 2203 w 2714"/>
                <a:gd name="T123" fmla="*/ 1690 h 2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714" h="2838">
                  <a:moveTo>
                    <a:pt x="2276" y="1669"/>
                  </a:moveTo>
                  <a:lnTo>
                    <a:pt x="2296" y="1680"/>
                  </a:lnTo>
                  <a:lnTo>
                    <a:pt x="2296" y="1690"/>
                  </a:lnTo>
                  <a:lnTo>
                    <a:pt x="2317" y="1690"/>
                  </a:lnTo>
                  <a:lnTo>
                    <a:pt x="2317" y="1701"/>
                  </a:lnTo>
                  <a:lnTo>
                    <a:pt x="2317" y="1701"/>
                  </a:lnTo>
                  <a:lnTo>
                    <a:pt x="2328" y="1722"/>
                  </a:lnTo>
                  <a:lnTo>
                    <a:pt x="2338" y="1701"/>
                  </a:lnTo>
                  <a:lnTo>
                    <a:pt x="2349" y="1711"/>
                  </a:lnTo>
                  <a:lnTo>
                    <a:pt x="2349" y="1701"/>
                  </a:lnTo>
                  <a:lnTo>
                    <a:pt x="2380" y="1711"/>
                  </a:lnTo>
                  <a:lnTo>
                    <a:pt x="2390" y="1711"/>
                  </a:lnTo>
                  <a:lnTo>
                    <a:pt x="2432" y="1722"/>
                  </a:lnTo>
                  <a:lnTo>
                    <a:pt x="2432" y="1711"/>
                  </a:lnTo>
                  <a:lnTo>
                    <a:pt x="2432" y="1701"/>
                  </a:lnTo>
                  <a:lnTo>
                    <a:pt x="2443" y="1680"/>
                  </a:lnTo>
                  <a:lnTo>
                    <a:pt x="2463" y="1680"/>
                  </a:lnTo>
                  <a:lnTo>
                    <a:pt x="2463" y="1680"/>
                  </a:lnTo>
                  <a:lnTo>
                    <a:pt x="2463" y="1690"/>
                  </a:lnTo>
                  <a:lnTo>
                    <a:pt x="2484" y="1680"/>
                  </a:lnTo>
                  <a:lnTo>
                    <a:pt x="2495" y="1659"/>
                  </a:lnTo>
                  <a:lnTo>
                    <a:pt x="2505" y="1669"/>
                  </a:lnTo>
                  <a:lnTo>
                    <a:pt x="2526" y="1669"/>
                  </a:lnTo>
                  <a:lnTo>
                    <a:pt x="2547" y="1649"/>
                  </a:lnTo>
                  <a:lnTo>
                    <a:pt x="2568" y="1649"/>
                  </a:lnTo>
                  <a:lnTo>
                    <a:pt x="2589" y="1649"/>
                  </a:lnTo>
                  <a:lnTo>
                    <a:pt x="2589" y="1638"/>
                  </a:lnTo>
                  <a:lnTo>
                    <a:pt x="2610" y="1638"/>
                  </a:lnTo>
                  <a:lnTo>
                    <a:pt x="2610" y="1649"/>
                  </a:lnTo>
                  <a:lnTo>
                    <a:pt x="2641" y="1649"/>
                  </a:lnTo>
                  <a:lnTo>
                    <a:pt x="2672" y="1617"/>
                  </a:lnTo>
                  <a:lnTo>
                    <a:pt x="2714" y="1649"/>
                  </a:lnTo>
                  <a:lnTo>
                    <a:pt x="2693" y="1649"/>
                  </a:lnTo>
                  <a:lnTo>
                    <a:pt x="2704" y="1669"/>
                  </a:lnTo>
                  <a:lnTo>
                    <a:pt x="2714" y="1680"/>
                  </a:lnTo>
                  <a:lnTo>
                    <a:pt x="2693" y="1680"/>
                  </a:lnTo>
                  <a:lnTo>
                    <a:pt x="2683" y="1690"/>
                  </a:lnTo>
                  <a:lnTo>
                    <a:pt x="2683" y="1711"/>
                  </a:lnTo>
                  <a:lnTo>
                    <a:pt x="2683" y="1732"/>
                  </a:lnTo>
                  <a:lnTo>
                    <a:pt x="2662" y="1732"/>
                  </a:lnTo>
                  <a:lnTo>
                    <a:pt x="2672" y="1763"/>
                  </a:lnTo>
                  <a:lnTo>
                    <a:pt x="2683" y="1763"/>
                  </a:lnTo>
                  <a:lnTo>
                    <a:pt x="2672" y="1763"/>
                  </a:lnTo>
                  <a:lnTo>
                    <a:pt x="2693" y="1784"/>
                  </a:lnTo>
                  <a:lnTo>
                    <a:pt x="2683" y="1805"/>
                  </a:lnTo>
                  <a:lnTo>
                    <a:pt x="2693" y="1815"/>
                  </a:lnTo>
                  <a:lnTo>
                    <a:pt x="2672" y="1836"/>
                  </a:lnTo>
                  <a:lnTo>
                    <a:pt x="2651" y="1857"/>
                  </a:lnTo>
                  <a:lnTo>
                    <a:pt x="2641" y="1868"/>
                  </a:lnTo>
                  <a:lnTo>
                    <a:pt x="2630" y="1868"/>
                  </a:lnTo>
                  <a:lnTo>
                    <a:pt x="2610" y="1878"/>
                  </a:lnTo>
                  <a:lnTo>
                    <a:pt x="2610" y="1899"/>
                  </a:lnTo>
                  <a:lnTo>
                    <a:pt x="2610" y="1909"/>
                  </a:lnTo>
                  <a:lnTo>
                    <a:pt x="2589" y="1920"/>
                  </a:lnTo>
                  <a:lnTo>
                    <a:pt x="2578" y="1920"/>
                  </a:lnTo>
                  <a:lnTo>
                    <a:pt x="2578" y="1941"/>
                  </a:lnTo>
                  <a:lnTo>
                    <a:pt x="2578" y="1962"/>
                  </a:lnTo>
                  <a:lnTo>
                    <a:pt x="2578" y="1972"/>
                  </a:lnTo>
                  <a:lnTo>
                    <a:pt x="2568" y="1972"/>
                  </a:lnTo>
                  <a:lnTo>
                    <a:pt x="2578" y="1982"/>
                  </a:lnTo>
                  <a:lnTo>
                    <a:pt x="2568" y="1982"/>
                  </a:lnTo>
                  <a:lnTo>
                    <a:pt x="2568" y="1982"/>
                  </a:lnTo>
                  <a:lnTo>
                    <a:pt x="2547" y="1993"/>
                  </a:lnTo>
                  <a:lnTo>
                    <a:pt x="2526" y="2014"/>
                  </a:lnTo>
                  <a:lnTo>
                    <a:pt x="2526" y="2014"/>
                  </a:lnTo>
                  <a:lnTo>
                    <a:pt x="2505" y="2035"/>
                  </a:lnTo>
                  <a:lnTo>
                    <a:pt x="2495" y="2024"/>
                  </a:lnTo>
                  <a:lnTo>
                    <a:pt x="2495" y="2024"/>
                  </a:lnTo>
                  <a:lnTo>
                    <a:pt x="2484" y="2014"/>
                  </a:lnTo>
                  <a:lnTo>
                    <a:pt x="2474" y="2014"/>
                  </a:lnTo>
                  <a:lnTo>
                    <a:pt x="2463" y="2014"/>
                  </a:lnTo>
                  <a:lnTo>
                    <a:pt x="2411" y="2014"/>
                  </a:lnTo>
                  <a:lnTo>
                    <a:pt x="2411" y="2014"/>
                  </a:lnTo>
                  <a:lnTo>
                    <a:pt x="2370" y="2024"/>
                  </a:lnTo>
                  <a:lnTo>
                    <a:pt x="2349" y="2014"/>
                  </a:lnTo>
                  <a:lnTo>
                    <a:pt x="2338" y="2014"/>
                  </a:lnTo>
                  <a:lnTo>
                    <a:pt x="2338" y="2014"/>
                  </a:lnTo>
                  <a:lnTo>
                    <a:pt x="2328" y="2003"/>
                  </a:lnTo>
                  <a:lnTo>
                    <a:pt x="2317" y="2014"/>
                  </a:lnTo>
                  <a:lnTo>
                    <a:pt x="2317" y="2024"/>
                  </a:lnTo>
                  <a:lnTo>
                    <a:pt x="2307" y="2024"/>
                  </a:lnTo>
                  <a:lnTo>
                    <a:pt x="2296" y="2035"/>
                  </a:lnTo>
                  <a:lnTo>
                    <a:pt x="2276" y="2024"/>
                  </a:lnTo>
                  <a:lnTo>
                    <a:pt x="2265" y="2024"/>
                  </a:lnTo>
                  <a:lnTo>
                    <a:pt x="2244" y="2014"/>
                  </a:lnTo>
                  <a:lnTo>
                    <a:pt x="2234" y="2014"/>
                  </a:lnTo>
                  <a:lnTo>
                    <a:pt x="2234" y="2024"/>
                  </a:lnTo>
                  <a:lnTo>
                    <a:pt x="2223" y="2024"/>
                  </a:lnTo>
                  <a:lnTo>
                    <a:pt x="2213" y="2045"/>
                  </a:lnTo>
                  <a:lnTo>
                    <a:pt x="2203" y="2045"/>
                  </a:lnTo>
                  <a:lnTo>
                    <a:pt x="2203" y="2045"/>
                  </a:lnTo>
                  <a:lnTo>
                    <a:pt x="2203" y="2055"/>
                  </a:lnTo>
                  <a:lnTo>
                    <a:pt x="2203" y="2055"/>
                  </a:lnTo>
                  <a:lnTo>
                    <a:pt x="2203" y="2066"/>
                  </a:lnTo>
                  <a:lnTo>
                    <a:pt x="2203" y="2076"/>
                  </a:lnTo>
                  <a:lnTo>
                    <a:pt x="2192" y="2087"/>
                  </a:lnTo>
                  <a:lnTo>
                    <a:pt x="2192" y="2097"/>
                  </a:lnTo>
                  <a:lnTo>
                    <a:pt x="2192" y="2097"/>
                  </a:lnTo>
                  <a:lnTo>
                    <a:pt x="2182" y="2097"/>
                  </a:lnTo>
                  <a:lnTo>
                    <a:pt x="2182" y="2129"/>
                  </a:lnTo>
                  <a:lnTo>
                    <a:pt x="2192" y="2139"/>
                  </a:lnTo>
                  <a:lnTo>
                    <a:pt x="2182" y="2160"/>
                  </a:lnTo>
                  <a:lnTo>
                    <a:pt x="2182" y="2170"/>
                  </a:lnTo>
                  <a:lnTo>
                    <a:pt x="2182" y="2181"/>
                  </a:lnTo>
                  <a:lnTo>
                    <a:pt x="2182" y="2160"/>
                  </a:lnTo>
                  <a:lnTo>
                    <a:pt x="2171" y="2181"/>
                  </a:lnTo>
                  <a:lnTo>
                    <a:pt x="2171" y="2181"/>
                  </a:lnTo>
                  <a:lnTo>
                    <a:pt x="2171" y="2181"/>
                  </a:lnTo>
                  <a:lnTo>
                    <a:pt x="2182" y="2181"/>
                  </a:lnTo>
                  <a:lnTo>
                    <a:pt x="2161" y="2191"/>
                  </a:lnTo>
                  <a:lnTo>
                    <a:pt x="2150" y="2202"/>
                  </a:lnTo>
                  <a:lnTo>
                    <a:pt x="2119" y="2191"/>
                  </a:lnTo>
                  <a:lnTo>
                    <a:pt x="2119" y="2181"/>
                  </a:lnTo>
                  <a:lnTo>
                    <a:pt x="2119" y="2191"/>
                  </a:lnTo>
                  <a:lnTo>
                    <a:pt x="2098" y="2191"/>
                  </a:lnTo>
                  <a:lnTo>
                    <a:pt x="2088" y="2181"/>
                  </a:lnTo>
                  <a:lnTo>
                    <a:pt x="2077" y="2191"/>
                  </a:lnTo>
                  <a:lnTo>
                    <a:pt x="2088" y="2202"/>
                  </a:lnTo>
                  <a:lnTo>
                    <a:pt x="2077" y="2212"/>
                  </a:lnTo>
                  <a:lnTo>
                    <a:pt x="2067" y="2202"/>
                  </a:lnTo>
                  <a:lnTo>
                    <a:pt x="2067" y="2212"/>
                  </a:lnTo>
                  <a:lnTo>
                    <a:pt x="2056" y="2212"/>
                  </a:lnTo>
                  <a:lnTo>
                    <a:pt x="2056" y="2222"/>
                  </a:lnTo>
                  <a:lnTo>
                    <a:pt x="2067" y="2243"/>
                  </a:lnTo>
                  <a:lnTo>
                    <a:pt x="2077" y="2243"/>
                  </a:lnTo>
                  <a:lnTo>
                    <a:pt x="2077" y="2254"/>
                  </a:lnTo>
                  <a:lnTo>
                    <a:pt x="2088" y="2254"/>
                  </a:lnTo>
                  <a:lnTo>
                    <a:pt x="2088" y="2264"/>
                  </a:lnTo>
                  <a:lnTo>
                    <a:pt x="2088" y="2275"/>
                  </a:lnTo>
                  <a:lnTo>
                    <a:pt x="2088" y="2285"/>
                  </a:lnTo>
                  <a:lnTo>
                    <a:pt x="2088" y="2295"/>
                  </a:lnTo>
                  <a:lnTo>
                    <a:pt x="2088" y="2306"/>
                  </a:lnTo>
                  <a:lnTo>
                    <a:pt x="2088" y="2327"/>
                  </a:lnTo>
                  <a:lnTo>
                    <a:pt x="2077" y="2337"/>
                  </a:lnTo>
                  <a:lnTo>
                    <a:pt x="2088" y="2348"/>
                  </a:lnTo>
                  <a:lnTo>
                    <a:pt x="2067" y="2368"/>
                  </a:lnTo>
                  <a:lnTo>
                    <a:pt x="2046" y="2379"/>
                  </a:lnTo>
                  <a:lnTo>
                    <a:pt x="2056" y="2389"/>
                  </a:lnTo>
                  <a:lnTo>
                    <a:pt x="2056" y="2410"/>
                  </a:lnTo>
                  <a:lnTo>
                    <a:pt x="2046" y="2410"/>
                  </a:lnTo>
                  <a:lnTo>
                    <a:pt x="2046" y="2421"/>
                  </a:lnTo>
                  <a:lnTo>
                    <a:pt x="2056" y="2421"/>
                  </a:lnTo>
                  <a:lnTo>
                    <a:pt x="2036" y="2442"/>
                  </a:lnTo>
                  <a:lnTo>
                    <a:pt x="2046" y="2442"/>
                  </a:lnTo>
                  <a:lnTo>
                    <a:pt x="2046" y="2462"/>
                  </a:lnTo>
                  <a:lnTo>
                    <a:pt x="2067" y="2462"/>
                  </a:lnTo>
                  <a:lnTo>
                    <a:pt x="2067" y="2483"/>
                  </a:lnTo>
                  <a:lnTo>
                    <a:pt x="2056" y="2494"/>
                  </a:lnTo>
                  <a:lnTo>
                    <a:pt x="2056" y="2494"/>
                  </a:lnTo>
                  <a:lnTo>
                    <a:pt x="2046" y="2515"/>
                  </a:lnTo>
                  <a:lnTo>
                    <a:pt x="2067" y="2515"/>
                  </a:lnTo>
                  <a:lnTo>
                    <a:pt x="2067" y="2525"/>
                  </a:lnTo>
                  <a:lnTo>
                    <a:pt x="2077" y="2525"/>
                  </a:lnTo>
                  <a:lnTo>
                    <a:pt x="2088" y="2535"/>
                  </a:lnTo>
                  <a:lnTo>
                    <a:pt x="2088" y="2535"/>
                  </a:lnTo>
                  <a:lnTo>
                    <a:pt x="2109" y="2535"/>
                  </a:lnTo>
                  <a:lnTo>
                    <a:pt x="2109" y="2556"/>
                  </a:lnTo>
                  <a:lnTo>
                    <a:pt x="2119" y="2556"/>
                  </a:lnTo>
                  <a:lnTo>
                    <a:pt x="2150" y="2577"/>
                  </a:lnTo>
                  <a:lnTo>
                    <a:pt x="2150" y="2577"/>
                  </a:lnTo>
                  <a:lnTo>
                    <a:pt x="2150" y="2608"/>
                  </a:lnTo>
                  <a:lnTo>
                    <a:pt x="2171" y="2629"/>
                  </a:lnTo>
                  <a:lnTo>
                    <a:pt x="2182" y="2650"/>
                  </a:lnTo>
                  <a:lnTo>
                    <a:pt x="2192" y="2650"/>
                  </a:lnTo>
                  <a:lnTo>
                    <a:pt x="2203" y="2650"/>
                  </a:lnTo>
                  <a:lnTo>
                    <a:pt x="2213" y="2650"/>
                  </a:lnTo>
                  <a:lnTo>
                    <a:pt x="2213" y="2661"/>
                  </a:lnTo>
                  <a:lnTo>
                    <a:pt x="2203" y="2661"/>
                  </a:lnTo>
                  <a:lnTo>
                    <a:pt x="2192" y="2681"/>
                  </a:lnTo>
                  <a:lnTo>
                    <a:pt x="2161" y="2671"/>
                  </a:lnTo>
                  <a:lnTo>
                    <a:pt x="2150" y="2671"/>
                  </a:lnTo>
                  <a:lnTo>
                    <a:pt x="2109" y="2661"/>
                  </a:lnTo>
                  <a:lnTo>
                    <a:pt x="2077" y="2661"/>
                  </a:lnTo>
                  <a:lnTo>
                    <a:pt x="2036" y="2671"/>
                  </a:lnTo>
                  <a:lnTo>
                    <a:pt x="2004" y="2671"/>
                  </a:lnTo>
                  <a:lnTo>
                    <a:pt x="1983" y="2681"/>
                  </a:lnTo>
                  <a:lnTo>
                    <a:pt x="1983" y="2692"/>
                  </a:lnTo>
                  <a:lnTo>
                    <a:pt x="1952" y="2744"/>
                  </a:lnTo>
                  <a:lnTo>
                    <a:pt x="1942" y="2755"/>
                  </a:lnTo>
                  <a:lnTo>
                    <a:pt x="1921" y="2765"/>
                  </a:lnTo>
                  <a:lnTo>
                    <a:pt x="1900" y="2775"/>
                  </a:lnTo>
                  <a:lnTo>
                    <a:pt x="1889" y="2786"/>
                  </a:lnTo>
                  <a:lnTo>
                    <a:pt x="1868" y="2796"/>
                  </a:lnTo>
                  <a:lnTo>
                    <a:pt x="1837" y="2807"/>
                  </a:lnTo>
                  <a:lnTo>
                    <a:pt x="1795" y="2817"/>
                  </a:lnTo>
                  <a:lnTo>
                    <a:pt x="1775" y="2807"/>
                  </a:lnTo>
                  <a:lnTo>
                    <a:pt x="1743" y="2817"/>
                  </a:lnTo>
                  <a:lnTo>
                    <a:pt x="1722" y="2807"/>
                  </a:lnTo>
                  <a:lnTo>
                    <a:pt x="1660" y="2786"/>
                  </a:lnTo>
                  <a:lnTo>
                    <a:pt x="1628" y="2775"/>
                  </a:lnTo>
                  <a:lnTo>
                    <a:pt x="1597" y="2786"/>
                  </a:lnTo>
                  <a:lnTo>
                    <a:pt x="1566" y="2807"/>
                  </a:lnTo>
                  <a:lnTo>
                    <a:pt x="1545" y="2807"/>
                  </a:lnTo>
                  <a:lnTo>
                    <a:pt x="1524" y="2807"/>
                  </a:lnTo>
                  <a:lnTo>
                    <a:pt x="1493" y="2807"/>
                  </a:lnTo>
                  <a:lnTo>
                    <a:pt x="1472" y="2775"/>
                  </a:lnTo>
                  <a:lnTo>
                    <a:pt x="1430" y="2775"/>
                  </a:lnTo>
                  <a:lnTo>
                    <a:pt x="1378" y="2796"/>
                  </a:lnTo>
                  <a:lnTo>
                    <a:pt x="1315" y="2807"/>
                  </a:lnTo>
                  <a:lnTo>
                    <a:pt x="1263" y="2817"/>
                  </a:lnTo>
                  <a:lnTo>
                    <a:pt x="1242" y="2817"/>
                  </a:lnTo>
                  <a:lnTo>
                    <a:pt x="1200" y="2828"/>
                  </a:lnTo>
                  <a:lnTo>
                    <a:pt x="1190" y="2828"/>
                  </a:lnTo>
                  <a:lnTo>
                    <a:pt x="1117" y="2838"/>
                  </a:lnTo>
                  <a:lnTo>
                    <a:pt x="1096" y="2838"/>
                  </a:lnTo>
                  <a:lnTo>
                    <a:pt x="1065" y="2817"/>
                  </a:lnTo>
                  <a:lnTo>
                    <a:pt x="1044" y="2807"/>
                  </a:lnTo>
                  <a:lnTo>
                    <a:pt x="981" y="2796"/>
                  </a:lnTo>
                  <a:lnTo>
                    <a:pt x="919" y="2796"/>
                  </a:lnTo>
                  <a:lnTo>
                    <a:pt x="887" y="2786"/>
                  </a:lnTo>
                  <a:lnTo>
                    <a:pt x="856" y="2775"/>
                  </a:lnTo>
                  <a:lnTo>
                    <a:pt x="814" y="2755"/>
                  </a:lnTo>
                  <a:lnTo>
                    <a:pt x="762" y="2744"/>
                  </a:lnTo>
                  <a:lnTo>
                    <a:pt x="731" y="2734"/>
                  </a:lnTo>
                  <a:lnTo>
                    <a:pt x="689" y="2723"/>
                  </a:lnTo>
                  <a:lnTo>
                    <a:pt x="658" y="2723"/>
                  </a:lnTo>
                  <a:lnTo>
                    <a:pt x="626" y="2723"/>
                  </a:lnTo>
                  <a:lnTo>
                    <a:pt x="595" y="2734"/>
                  </a:lnTo>
                  <a:lnTo>
                    <a:pt x="574" y="2744"/>
                  </a:lnTo>
                  <a:lnTo>
                    <a:pt x="543" y="2744"/>
                  </a:lnTo>
                  <a:lnTo>
                    <a:pt x="522" y="2713"/>
                  </a:lnTo>
                  <a:lnTo>
                    <a:pt x="501" y="2713"/>
                  </a:lnTo>
                  <a:lnTo>
                    <a:pt x="449" y="2744"/>
                  </a:lnTo>
                  <a:lnTo>
                    <a:pt x="407" y="2744"/>
                  </a:lnTo>
                  <a:lnTo>
                    <a:pt x="386" y="2744"/>
                  </a:lnTo>
                  <a:lnTo>
                    <a:pt x="365" y="2744"/>
                  </a:lnTo>
                  <a:lnTo>
                    <a:pt x="344" y="2744"/>
                  </a:lnTo>
                  <a:lnTo>
                    <a:pt x="313" y="2723"/>
                  </a:lnTo>
                  <a:lnTo>
                    <a:pt x="292" y="2723"/>
                  </a:lnTo>
                  <a:lnTo>
                    <a:pt x="282" y="2723"/>
                  </a:lnTo>
                  <a:lnTo>
                    <a:pt x="261" y="2734"/>
                  </a:lnTo>
                  <a:lnTo>
                    <a:pt x="240" y="2734"/>
                  </a:lnTo>
                  <a:lnTo>
                    <a:pt x="219" y="2723"/>
                  </a:lnTo>
                  <a:lnTo>
                    <a:pt x="177" y="2723"/>
                  </a:lnTo>
                  <a:lnTo>
                    <a:pt x="136" y="2723"/>
                  </a:lnTo>
                  <a:lnTo>
                    <a:pt x="104" y="2692"/>
                  </a:lnTo>
                  <a:lnTo>
                    <a:pt x="84" y="2692"/>
                  </a:lnTo>
                  <a:lnTo>
                    <a:pt x="63" y="2692"/>
                  </a:lnTo>
                  <a:lnTo>
                    <a:pt x="52" y="2692"/>
                  </a:lnTo>
                  <a:lnTo>
                    <a:pt x="0" y="2671"/>
                  </a:lnTo>
                  <a:lnTo>
                    <a:pt x="0" y="2661"/>
                  </a:lnTo>
                  <a:lnTo>
                    <a:pt x="21" y="2629"/>
                  </a:lnTo>
                  <a:lnTo>
                    <a:pt x="42" y="2608"/>
                  </a:lnTo>
                  <a:lnTo>
                    <a:pt x="31" y="2588"/>
                  </a:lnTo>
                  <a:lnTo>
                    <a:pt x="52" y="2588"/>
                  </a:lnTo>
                  <a:lnTo>
                    <a:pt x="42" y="2588"/>
                  </a:lnTo>
                  <a:lnTo>
                    <a:pt x="42" y="2577"/>
                  </a:lnTo>
                  <a:lnTo>
                    <a:pt x="63" y="2577"/>
                  </a:lnTo>
                  <a:lnTo>
                    <a:pt x="63" y="2577"/>
                  </a:lnTo>
                  <a:lnTo>
                    <a:pt x="52" y="2567"/>
                  </a:lnTo>
                  <a:lnTo>
                    <a:pt x="42" y="2556"/>
                  </a:lnTo>
                  <a:lnTo>
                    <a:pt x="63" y="2535"/>
                  </a:lnTo>
                  <a:lnTo>
                    <a:pt x="73" y="2525"/>
                  </a:lnTo>
                  <a:lnTo>
                    <a:pt x="84" y="2525"/>
                  </a:lnTo>
                  <a:lnTo>
                    <a:pt x="94" y="2525"/>
                  </a:lnTo>
                  <a:lnTo>
                    <a:pt x="94" y="2535"/>
                  </a:lnTo>
                  <a:lnTo>
                    <a:pt x="94" y="2535"/>
                  </a:lnTo>
                  <a:lnTo>
                    <a:pt x="115" y="2546"/>
                  </a:lnTo>
                  <a:lnTo>
                    <a:pt x="136" y="2515"/>
                  </a:lnTo>
                  <a:lnTo>
                    <a:pt x="177" y="2494"/>
                  </a:lnTo>
                  <a:lnTo>
                    <a:pt x="198" y="2473"/>
                  </a:lnTo>
                  <a:lnTo>
                    <a:pt x="198" y="2410"/>
                  </a:lnTo>
                  <a:lnTo>
                    <a:pt x="219" y="2368"/>
                  </a:lnTo>
                  <a:lnTo>
                    <a:pt x="219" y="2358"/>
                  </a:lnTo>
                  <a:lnTo>
                    <a:pt x="240" y="2348"/>
                  </a:lnTo>
                  <a:lnTo>
                    <a:pt x="251" y="2358"/>
                  </a:lnTo>
                  <a:lnTo>
                    <a:pt x="261" y="2358"/>
                  </a:lnTo>
                  <a:lnTo>
                    <a:pt x="282" y="2327"/>
                  </a:lnTo>
                  <a:lnTo>
                    <a:pt x="303" y="2306"/>
                  </a:lnTo>
                  <a:lnTo>
                    <a:pt x="313" y="2295"/>
                  </a:lnTo>
                  <a:lnTo>
                    <a:pt x="355" y="2285"/>
                  </a:lnTo>
                  <a:lnTo>
                    <a:pt x="376" y="2264"/>
                  </a:lnTo>
                  <a:lnTo>
                    <a:pt x="386" y="2264"/>
                  </a:lnTo>
                  <a:lnTo>
                    <a:pt x="376" y="2243"/>
                  </a:lnTo>
                  <a:lnTo>
                    <a:pt x="386" y="2243"/>
                  </a:lnTo>
                  <a:lnTo>
                    <a:pt x="355" y="2212"/>
                  </a:lnTo>
                  <a:lnTo>
                    <a:pt x="376" y="2191"/>
                  </a:lnTo>
                  <a:lnTo>
                    <a:pt x="386" y="2170"/>
                  </a:lnTo>
                  <a:lnTo>
                    <a:pt x="386" y="2129"/>
                  </a:lnTo>
                  <a:lnTo>
                    <a:pt x="376" y="2129"/>
                  </a:lnTo>
                  <a:lnTo>
                    <a:pt x="376" y="2129"/>
                  </a:lnTo>
                  <a:lnTo>
                    <a:pt x="376" y="2076"/>
                  </a:lnTo>
                  <a:lnTo>
                    <a:pt x="386" y="2045"/>
                  </a:lnTo>
                  <a:lnTo>
                    <a:pt x="397" y="2045"/>
                  </a:lnTo>
                  <a:lnTo>
                    <a:pt x="376" y="2003"/>
                  </a:lnTo>
                  <a:lnTo>
                    <a:pt x="376" y="1982"/>
                  </a:lnTo>
                  <a:lnTo>
                    <a:pt x="386" y="1951"/>
                  </a:lnTo>
                  <a:lnTo>
                    <a:pt x="376" y="1941"/>
                  </a:lnTo>
                  <a:lnTo>
                    <a:pt x="407" y="1909"/>
                  </a:lnTo>
                  <a:lnTo>
                    <a:pt x="397" y="1899"/>
                  </a:lnTo>
                  <a:lnTo>
                    <a:pt x="407" y="1878"/>
                  </a:lnTo>
                  <a:lnTo>
                    <a:pt x="397" y="1857"/>
                  </a:lnTo>
                  <a:lnTo>
                    <a:pt x="386" y="1857"/>
                  </a:lnTo>
                  <a:lnTo>
                    <a:pt x="376" y="1857"/>
                  </a:lnTo>
                  <a:lnTo>
                    <a:pt x="355" y="1847"/>
                  </a:lnTo>
                  <a:lnTo>
                    <a:pt x="355" y="1847"/>
                  </a:lnTo>
                  <a:lnTo>
                    <a:pt x="334" y="1815"/>
                  </a:lnTo>
                  <a:lnTo>
                    <a:pt x="355" y="1805"/>
                  </a:lnTo>
                  <a:lnTo>
                    <a:pt x="344" y="1784"/>
                  </a:lnTo>
                  <a:lnTo>
                    <a:pt x="282" y="1815"/>
                  </a:lnTo>
                  <a:lnTo>
                    <a:pt x="292" y="1805"/>
                  </a:lnTo>
                  <a:lnTo>
                    <a:pt x="282" y="1795"/>
                  </a:lnTo>
                  <a:lnTo>
                    <a:pt x="282" y="1784"/>
                  </a:lnTo>
                  <a:lnTo>
                    <a:pt x="261" y="1795"/>
                  </a:lnTo>
                  <a:lnTo>
                    <a:pt x="271" y="1784"/>
                  </a:lnTo>
                  <a:lnTo>
                    <a:pt x="261" y="1784"/>
                  </a:lnTo>
                  <a:lnTo>
                    <a:pt x="282" y="1742"/>
                  </a:lnTo>
                  <a:lnTo>
                    <a:pt x="303" y="1701"/>
                  </a:lnTo>
                  <a:lnTo>
                    <a:pt x="292" y="1690"/>
                  </a:lnTo>
                  <a:lnTo>
                    <a:pt x="292" y="1680"/>
                  </a:lnTo>
                  <a:lnTo>
                    <a:pt x="251" y="1617"/>
                  </a:lnTo>
                  <a:lnTo>
                    <a:pt x="230" y="1586"/>
                  </a:lnTo>
                  <a:lnTo>
                    <a:pt x="198" y="1565"/>
                  </a:lnTo>
                  <a:lnTo>
                    <a:pt x="188" y="1565"/>
                  </a:lnTo>
                  <a:lnTo>
                    <a:pt x="209" y="1555"/>
                  </a:lnTo>
                  <a:lnTo>
                    <a:pt x="240" y="1534"/>
                  </a:lnTo>
                  <a:lnTo>
                    <a:pt x="240" y="1544"/>
                  </a:lnTo>
                  <a:lnTo>
                    <a:pt x="261" y="1544"/>
                  </a:lnTo>
                  <a:lnTo>
                    <a:pt x="271" y="1544"/>
                  </a:lnTo>
                  <a:lnTo>
                    <a:pt x="271" y="1565"/>
                  </a:lnTo>
                  <a:lnTo>
                    <a:pt x="282" y="1565"/>
                  </a:lnTo>
                  <a:lnTo>
                    <a:pt x="313" y="1555"/>
                  </a:lnTo>
                  <a:lnTo>
                    <a:pt x="313" y="1534"/>
                  </a:lnTo>
                  <a:lnTo>
                    <a:pt x="313" y="1534"/>
                  </a:lnTo>
                  <a:lnTo>
                    <a:pt x="344" y="1523"/>
                  </a:lnTo>
                  <a:lnTo>
                    <a:pt x="324" y="1513"/>
                  </a:lnTo>
                  <a:lnTo>
                    <a:pt x="292" y="1471"/>
                  </a:lnTo>
                  <a:lnTo>
                    <a:pt x="292" y="1450"/>
                  </a:lnTo>
                  <a:lnTo>
                    <a:pt x="303" y="1440"/>
                  </a:lnTo>
                  <a:lnTo>
                    <a:pt x="313" y="1450"/>
                  </a:lnTo>
                  <a:lnTo>
                    <a:pt x="324" y="1450"/>
                  </a:lnTo>
                  <a:lnTo>
                    <a:pt x="334" y="1450"/>
                  </a:lnTo>
                  <a:lnTo>
                    <a:pt x="344" y="1450"/>
                  </a:lnTo>
                  <a:lnTo>
                    <a:pt x="355" y="1482"/>
                  </a:lnTo>
                  <a:lnTo>
                    <a:pt x="365" y="1482"/>
                  </a:lnTo>
                  <a:lnTo>
                    <a:pt x="365" y="1471"/>
                  </a:lnTo>
                  <a:lnTo>
                    <a:pt x="376" y="1461"/>
                  </a:lnTo>
                  <a:lnTo>
                    <a:pt x="438" y="1440"/>
                  </a:lnTo>
                  <a:lnTo>
                    <a:pt x="449" y="1419"/>
                  </a:lnTo>
                  <a:lnTo>
                    <a:pt x="449" y="1388"/>
                  </a:lnTo>
                  <a:lnTo>
                    <a:pt x="428" y="1367"/>
                  </a:lnTo>
                  <a:lnTo>
                    <a:pt x="407" y="1336"/>
                  </a:lnTo>
                  <a:lnTo>
                    <a:pt x="397" y="1304"/>
                  </a:lnTo>
                  <a:lnTo>
                    <a:pt x="418" y="1283"/>
                  </a:lnTo>
                  <a:lnTo>
                    <a:pt x="418" y="1283"/>
                  </a:lnTo>
                  <a:lnTo>
                    <a:pt x="418" y="1273"/>
                  </a:lnTo>
                  <a:lnTo>
                    <a:pt x="407" y="1262"/>
                  </a:lnTo>
                  <a:lnTo>
                    <a:pt x="428" y="1231"/>
                  </a:lnTo>
                  <a:lnTo>
                    <a:pt x="428" y="1210"/>
                  </a:lnTo>
                  <a:lnTo>
                    <a:pt x="428" y="1200"/>
                  </a:lnTo>
                  <a:lnTo>
                    <a:pt x="407" y="1189"/>
                  </a:lnTo>
                  <a:lnTo>
                    <a:pt x="386" y="1179"/>
                  </a:lnTo>
                  <a:lnTo>
                    <a:pt x="376" y="1158"/>
                  </a:lnTo>
                  <a:lnTo>
                    <a:pt x="407" y="1137"/>
                  </a:lnTo>
                  <a:lnTo>
                    <a:pt x="407" y="1106"/>
                  </a:lnTo>
                  <a:lnTo>
                    <a:pt x="418" y="1096"/>
                  </a:lnTo>
                  <a:lnTo>
                    <a:pt x="418" y="1085"/>
                  </a:lnTo>
                  <a:lnTo>
                    <a:pt x="428" y="1054"/>
                  </a:lnTo>
                  <a:lnTo>
                    <a:pt x="438" y="1054"/>
                  </a:lnTo>
                  <a:lnTo>
                    <a:pt x="438" y="1033"/>
                  </a:lnTo>
                  <a:lnTo>
                    <a:pt x="449" y="1023"/>
                  </a:lnTo>
                  <a:lnTo>
                    <a:pt x="438" y="1023"/>
                  </a:lnTo>
                  <a:lnTo>
                    <a:pt x="428" y="1012"/>
                  </a:lnTo>
                  <a:lnTo>
                    <a:pt x="470" y="1002"/>
                  </a:lnTo>
                  <a:lnTo>
                    <a:pt x="459" y="970"/>
                  </a:lnTo>
                  <a:lnTo>
                    <a:pt x="480" y="970"/>
                  </a:lnTo>
                  <a:lnTo>
                    <a:pt x="491" y="970"/>
                  </a:lnTo>
                  <a:lnTo>
                    <a:pt x="491" y="939"/>
                  </a:lnTo>
                  <a:lnTo>
                    <a:pt x="532" y="897"/>
                  </a:lnTo>
                  <a:lnTo>
                    <a:pt x="543" y="887"/>
                  </a:lnTo>
                  <a:lnTo>
                    <a:pt x="543" y="856"/>
                  </a:lnTo>
                  <a:lnTo>
                    <a:pt x="574" y="814"/>
                  </a:lnTo>
                  <a:lnTo>
                    <a:pt x="574" y="803"/>
                  </a:lnTo>
                  <a:lnTo>
                    <a:pt x="605" y="783"/>
                  </a:lnTo>
                  <a:lnTo>
                    <a:pt x="605" y="772"/>
                  </a:lnTo>
                  <a:lnTo>
                    <a:pt x="637" y="772"/>
                  </a:lnTo>
                  <a:lnTo>
                    <a:pt x="637" y="751"/>
                  </a:lnTo>
                  <a:lnTo>
                    <a:pt x="637" y="741"/>
                  </a:lnTo>
                  <a:lnTo>
                    <a:pt x="658" y="720"/>
                  </a:lnTo>
                  <a:lnTo>
                    <a:pt x="658" y="720"/>
                  </a:lnTo>
                  <a:lnTo>
                    <a:pt x="668" y="720"/>
                  </a:lnTo>
                  <a:lnTo>
                    <a:pt x="668" y="699"/>
                  </a:lnTo>
                  <a:lnTo>
                    <a:pt x="658" y="699"/>
                  </a:lnTo>
                  <a:lnTo>
                    <a:pt x="637" y="678"/>
                  </a:lnTo>
                  <a:lnTo>
                    <a:pt x="637" y="668"/>
                  </a:lnTo>
                  <a:lnTo>
                    <a:pt x="605" y="647"/>
                  </a:lnTo>
                  <a:lnTo>
                    <a:pt x="605" y="636"/>
                  </a:lnTo>
                  <a:lnTo>
                    <a:pt x="595" y="636"/>
                  </a:lnTo>
                  <a:lnTo>
                    <a:pt x="585" y="616"/>
                  </a:lnTo>
                  <a:lnTo>
                    <a:pt x="543" y="574"/>
                  </a:lnTo>
                  <a:lnTo>
                    <a:pt x="522" y="574"/>
                  </a:lnTo>
                  <a:lnTo>
                    <a:pt x="511" y="574"/>
                  </a:lnTo>
                  <a:lnTo>
                    <a:pt x="491" y="563"/>
                  </a:lnTo>
                  <a:lnTo>
                    <a:pt x="480" y="543"/>
                  </a:lnTo>
                  <a:lnTo>
                    <a:pt x="470" y="543"/>
                  </a:lnTo>
                  <a:lnTo>
                    <a:pt x="459" y="543"/>
                  </a:lnTo>
                  <a:lnTo>
                    <a:pt x="459" y="532"/>
                  </a:lnTo>
                  <a:lnTo>
                    <a:pt x="459" y="522"/>
                  </a:lnTo>
                  <a:lnTo>
                    <a:pt x="480" y="522"/>
                  </a:lnTo>
                  <a:lnTo>
                    <a:pt x="491" y="501"/>
                  </a:lnTo>
                  <a:lnTo>
                    <a:pt x="491" y="490"/>
                  </a:lnTo>
                  <a:lnTo>
                    <a:pt x="501" y="490"/>
                  </a:lnTo>
                  <a:lnTo>
                    <a:pt x="501" y="480"/>
                  </a:lnTo>
                  <a:lnTo>
                    <a:pt x="501" y="470"/>
                  </a:lnTo>
                  <a:lnTo>
                    <a:pt x="501" y="459"/>
                  </a:lnTo>
                  <a:lnTo>
                    <a:pt x="522" y="428"/>
                  </a:lnTo>
                  <a:lnTo>
                    <a:pt x="522" y="407"/>
                  </a:lnTo>
                  <a:lnTo>
                    <a:pt x="543" y="396"/>
                  </a:lnTo>
                  <a:lnTo>
                    <a:pt x="553" y="386"/>
                  </a:lnTo>
                  <a:lnTo>
                    <a:pt x="553" y="376"/>
                  </a:lnTo>
                  <a:lnTo>
                    <a:pt x="574" y="344"/>
                  </a:lnTo>
                  <a:lnTo>
                    <a:pt x="574" y="344"/>
                  </a:lnTo>
                  <a:lnTo>
                    <a:pt x="574" y="334"/>
                  </a:lnTo>
                  <a:lnTo>
                    <a:pt x="605" y="344"/>
                  </a:lnTo>
                  <a:lnTo>
                    <a:pt x="616" y="355"/>
                  </a:lnTo>
                  <a:lnTo>
                    <a:pt x="616" y="365"/>
                  </a:lnTo>
                  <a:lnTo>
                    <a:pt x="658" y="365"/>
                  </a:lnTo>
                  <a:lnTo>
                    <a:pt x="679" y="365"/>
                  </a:lnTo>
                  <a:lnTo>
                    <a:pt x="679" y="344"/>
                  </a:lnTo>
                  <a:lnTo>
                    <a:pt x="720" y="344"/>
                  </a:lnTo>
                  <a:lnTo>
                    <a:pt x="731" y="334"/>
                  </a:lnTo>
                  <a:lnTo>
                    <a:pt x="741" y="334"/>
                  </a:lnTo>
                  <a:lnTo>
                    <a:pt x="752" y="323"/>
                  </a:lnTo>
                  <a:lnTo>
                    <a:pt x="741" y="292"/>
                  </a:lnTo>
                  <a:lnTo>
                    <a:pt x="762" y="261"/>
                  </a:lnTo>
                  <a:lnTo>
                    <a:pt x="772" y="271"/>
                  </a:lnTo>
                  <a:lnTo>
                    <a:pt x="772" y="261"/>
                  </a:lnTo>
                  <a:lnTo>
                    <a:pt x="793" y="261"/>
                  </a:lnTo>
                  <a:lnTo>
                    <a:pt x="783" y="250"/>
                  </a:lnTo>
                  <a:lnTo>
                    <a:pt x="783" y="240"/>
                  </a:lnTo>
                  <a:lnTo>
                    <a:pt x="793" y="240"/>
                  </a:lnTo>
                  <a:lnTo>
                    <a:pt x="804" y="261"/>
                  </a:lnTo>
                  <a:lnTo>
                    <a:pt x="804" y="240"/>
                  </a:lnTo>
                  <a:lnTo>
                    <a:pt x="825" y="230"/>
                  </a:lnTo>
                  <a:lnTo>
                    <a:pt x="814" y="188"/>
                  </a:lnTo>
                  <a:lnTo>
                    <a:pt x="814" y="177"/>
                  </a:lnTo>
                  <a:lnTo>
                    <a:pt x="804" y="167"/>
                  </a:lnTo>
                  <a:lnTo>
                    <a:pt x="804" y="157"/>
                  </a:lnTo>
                  <a:lnTo>
                    <a:pt x="804" y="157"/>
                  </a:lnTo>
                  <a:lnTo>
                    <a:pt x="793" y="125"/>
                  </a:lnTo>
                  <a:lnTo>
                    <a:pt x="793" y="125"/>
                  </a:lnTo>
                  <a:lnTo>
                    <a:pt x="793" y="104"/>
                  </a:lnTo>
                  <a:lnTo>
                    <a:pt x="783" y="94"/>
                  </a:lnTo>
                  <a:lnTo>
                    <a:pt x="783" y="73"/>
                  </a:lnTo>
                  <a:lnTo>
                    <a:pt x="783" y="52"/>
                  </a:lnTo>
                  <a:lnTo>
                    <a:pt x="783" y="42"/>
                  </a:lnTo>
                  <a:lnTo>
                    <a:pt x="772" y="42"/>
                  </a:lnTo>
                  <a:lnTo>
                    <a:pt x="772" y="21"/>
                  </a:lnTo>
                  <a:lnTo>
                    <a:pt x="804" y="10"/>
                  </a:lnTo>
                  <a:lnTo>
                    <a:pt x="814" y="0"/>
                  </a:lnTo>
                  <a:lnTo>
                    <a:pt x="835" y="10"/>
                  </a:lnTo>
                  <a:lnTo>
                    <a:pt x="835" y="0"/>
                  </a:lnTo>
                  <a:lnTo>
                    <a:pt x="846" y="10"/>
                  </a:lnTo>
                  <a:lnTo>
                    <a:pt x="856" y="10"/>
                  </a:lnTo>
                  <a:lnTo>
                    <a:pt x="846" y="21"/>
                  </a:lnTo>
                  <a:lnTo>
                    <a:pt x="856" y="42"/>
                  </a:lnTo>
                  <a:lnTo>
                    <a:pt x="866" y="31"/>
                  </a:lnTo>
                  <a:lnTo>
                    <a:pt x="887" y="42"/>
                  </a:lnTo>
                  <a:lnTo>
                    <a:pt x="887" y="42"/>
                  </a:lnTo>
                  <a:lnTo>
                    <a:pt x="908" y="63"/>
                  </a:lnTo>
                  <a:lnTo>
                    <a:pt x="919" y="52"/>
                  </a:lnTo>
                  <a:lnTo>
                    <a:pt x="929" y="63"/>
                  </a:lnTo>
                  <a:lnTo>
                    <a:pt x="950" y="63"/>
                  </a:lnTo>
                  <a:lnTo>
                    <a:pt x="960" y="73"/>
                  </a:lnTo>
                  <a:lnTo>
                    <a:pt x="981" y="83"/>
                  </a:lnTo>
                  <a:lnTo>
                    <a:pt x="1002" y="63"/>
                  </a:lnTo>
                  <a:lnTo>
                    <a:pt x="1023" y="83"/>
                  </a:lnTo>
                  <a:lnTo>
                    <a:pt x="1023" y="104"/>
                  </a:lnTo>
                  <a:lnTo>
                    <a:pt x="1033" y="125"/>
                  </a:lnTo>
                  <a:lnTo>
                    <a:pt x="1044" y="125"/>
                  </a:lnTo>
                  <a:lnTo>
                    <a:pt x="1033" y="157"/>
                  </a:lnTo>
                  <a:lnTo>
                    <a:pt x="1065" y="157"/>
                  </a:lnTo>
                  <a:lnTo>
                    <a:pt x="1065" y="177"/>
                  </a:lnTo>
                  <a:lnTo>
                    <a:pt x="1065" y="188"/>
                  </a:lnTo>
                  <a:lnTo>
                    <a:pt x="1065" y="188"/>
                  </a:lnTo>
                  <a:lnTo>
                    <a:pt x="1086" y="209"/>
                  </a:lnTo>
                  <a:lnTo>
                    <a:pt x="1096" y="230"/>
                  </a:lnTo>
                  <a:lnTo>
                    <a:pt x="1127" y="230"/>
                  </a:lnTo>
                  <a:lnTo>
                    <a:pt x="1148" y="240"/>
                  </a:lnTo>
                  <a:lnTo>
                    <a:pt x="1148" y="250"/>
                  </a:lnTo>
                  <a:lnTo>
                    <a:pt x="1159" y="250"/>
                  </a:lnTo>
                  <a:lnTo>
                    <a:pt x="1159" y="261"/>
                  </a:lnTo>
                  <a:lnTo>
                    <a:pt x="1169" y="271"/>
                  </a:lnTo>
                  <a:lnTo>
                    <a:pt x="1180" y="271"/>
                  </a:lnTo>
                  <a:lnTo>
                    <a:pt x="1180" y="271"/>
                  </a:lnTo>
                  <a:lnTo>
                    <a:pt x="1190" y="282"/>
                  </a:lnTo>
                  <a:lnTo>
                    <a:pt x="1200" y="282"/>
                  </a:lnTo>
                  <a:lnTo>
                    <a:pt x="1211" y="271"/>
                  </a:lnTo>
                  <a:lnTo>
                    <a:pt x="1253" y="344"/>
                  </a:lnTo>
                  <a:lnTo>
                    <a:pt x="1242" y="344"/>
                  </a:lnTo>
                  <a:lnTo>
                    <a:pt x="1232" y="376"/>
                  </a:lnTo>
                  <a:lnTo>
                    <a:pt x="1232" y="386"/>
                  </a:lnTo>
                  <a:lnTo>
                    <a:pt x="1221" y="386"/>
                  </a:lnTo>
                  <a:lnTo>
                    <a:pt x="1211" y="396"/>
                  </a:lnTo>
                  <a:lnTo>
                    <a:pt x="1200" y="407"/>
                  </a:lnTo>
                  <a:lnTo>
                    <a:pt x="1180" y="428"/>
                  </a:lnTo>
                  <a:lnTo>
                    <a:pt x="1180" y="438"/>
                  </a:lnTo>
                  <a:lnTo>
                    <a:pt x="1190" y="459"/>
                  </a:lnTo>
                  <a:lnTo>
                    <a:pt x="1200" y="459"/>
                  </a:lnTo>
                  <a:lnTo>
                    <a:pt x="1200" y="449"/>
                  </a:lnTo>
                  <a:lnTo>
                    <a:pt x="1211" y="459"/>
                  </a:lnTo>
                  <a:lnTo>
                    <a:pt x="1200" y="459"/>
                  </a:lnTo>
                  <a:lnTo>
                    <a:pt x="1200" y="480"/>
                  </a:lnTo>
                  <a:lnTo>
                    <a:pt x="1190" y="490"/>
                  </a:lnTo>
                  <a:lnTo>
                    <a:pt x="1200" y="501"/>
                  </a:lnTo>
                  <a:lnTo>
                    <a:pt x="1211" y="490"/>
                  </a:lnTo>
                  <a:lnTo>
                    <a:pt x="1221" y="501"/>
                  </a:lnTo>
                  <a:lnTo>
                    <a:pt x="1221" y="490"/>
                  </a:lnTo>
                  <a:lnTo>
                    <a:pt x="1232" y="490"/>
                  </a:lnTo>
                  <a:lnTo>
                    <a:pt x="1253" y="490"/>
                  </a:lnTo>
                  <a:lnTo>
                    <a:pt x="1263" y="511"/>
                  </a:lnTo>
                  <a:lnTo>
                    <a:pt x="1263" y="511"/>
                  </a:lnTo>
                  <a:lnTo>
                    <a:pt x="1284" y="522"/>
                  </a:lnTo>
                  <a:lnTo>
                    <a:pt x="1294" y="543"/>
                  </a:lnTo>
                  <a:lnTo>
                    <a:pt x="1326" y="605"/>
                  </a:lnTo>
                  <a:lnTo>
                    <a:pt x="1326" y="626"/>
                  </a:lnTo>
                  <a:lnTo>
                    <a:pt x="1336" y="647"/>
                  </a:lnTo>
                  <a:lnTo>
                    <a:pt x="1347" y="657"/>
                  </a:lnTo>
                  <a:lnTo>
                    <a:pt x="1336" y="657"/>
                  </a:lnTo>
                  <a:lnTo>
                    <a:pt x="1336" y="668"/>
                  </a:lnTo>
                  <a:lnTo>
                    <a:pt x="1347" y="678"/>
                  </a:lnTo>
                  <a:lnTo>
                    <a:pt x="1367" y="689"/>
                  </a:lnTo>
                  <a:lnTo>
                    <a:pt x="1378" y="689"/>
                  </a:lnTo>
                  <a:lnTo>
                    <a:pt x="1388" y="689"/>
                  </a:lnTo>
                  <a:lnTo>
                    <a:pt x="1399" y="689"/>
                  </a:lnTo>
                  <a:lnTo>
                    <a:pt x="1399" y="689"/>
                  </a:lnTo>
                  <a:lnTo>
                    <a:pt x="1399" y="657"/>
                  </a:lnTo>
                  <a:lnTo>
                    <a:pt x="1409" y="657"/>
                  </a:lnTo>
                  <a:lnTo>
                    <a:pt x="1409" y="657"/>
                  </a:lnTo>
                  <a:lnTo>
                    <a:pt x="1409" y="689"/>
                  </a:lnTo>
                  <a:lnTo>
                    <a:pt x="1430" y="699"/>
                  </a:lnTo>
                  <a:lnTo>
                    <a:pt x="1430" y="710"/>
                  </a:lnTo>
                  <a:lnTo>
                    <a:pt x="1430" y="689"/>
                  </a:lnTo>
                  <a:lnTo>
                    <a:pt x="1482" y="668"/>
                  </a:lnTo>
                  <a:lnTo>
                    <a:pt x="1493" y="657"/>
                  </a:lnTo>
                  <a:lnTo>
                    <a:pt x="1514" y="636"/>
                  </a:lnTo>
                  <a:lnTo>
                    <a:pt x="1524" y="636"/>
                  </a:lnTo>
                  <a:lnTo>
                    <a:pt x="1524" y="636"/>
                  </a:lnTo>
                  <a:lnTo>
                    <a:pt x="1545" y="616"/>
                  </a:lnTo>
                  <a:lnTo>
                    <a:pt x="1555" y="605"/>
                  </a:lnTo>
                  <a:lnTo>
                    <a:pt x="1597" y="595"/>
                  </a:lnTo>
                  <a:lnTo>
                    <a:pt x="1608" y="584"/>
                  </a:lnTo>
                  <a:lnTo>
                    <a:pt x="1639" y="574"/>
                  </a:lnTo>
                  <a:lnTo>
                    <a:pt x="1649" y="553"/>
                  </a:lnTo>
                  <a:lnTo>
                    <a:pt x="1681" y="543"/>
                  </a:lnTo>
                  <a:lnTo>
                    <a:pt x="1691" y="563"/>
                  </a:lnTo>
                  <a:lnTo>
                    <a:pt x="1681" y="574"/>
                  </a:lnTo>
                  <a:lnTo>
                    <a:pt x="1681" y="584"/>
                  </a:lnTo>
                  <a:lnTo>
                    <a:pt x="1691" y="605"/>
                  </a:lnTo>
                  <a:lnTo>
                    <a:pt x="1712" y="616"/>
                  </a:lnTo>
                  <a:lnTo>
                    <a:pt x="1743" y="605"/>
                  </a:lnTo>
                  <a:lnTo>
                    <a:pt x="1722" y="616"/>
                  </a:lnTo>
                  <a:lnTo>
                    <a:pt x="1722" y="626"/>
                  </a:lnTo>
                  <a:lnTo>
                    <a:pt x="1712" y="626"/>
                  </a:lnTo>
                  <a:lnTo>
                    <a:pt x="1681" y="657"/>
                  </a:lnTo>
                  <a:lnTo>
                    <a:pt x="1660" y="689"/>
                  </a:lnTo>
                  <a:lnTo>
                    <a:pt x="1691" y="689"/>
                  </a:lnTo>
                  <a:lnTo>
                    <a:pt x="1691" y="678"/>
                  </a:lnTo>
                  <a:lnTo>
                    <a:pt x="1722" y="668"/>
                  </a:lnTo>
                  <a:lnTo>
                    <a:pt x="1754" y="668"/>
                  </a:lnTo>
                  <a:lnTo>
                    <a:pt x="1754" y="678"/>
                  </a:lnTo>
                  <a:lnTo>
                    <a:pt x="1754" y="689"/>
                  </a:lnTo>
                  <a:lnTo>
                    <a:pt x="1764" y="678"/>
                  </a:lnTo>
                  <a:lnTo>
                    <a:pt x="1775" y="710"/>
                  </a:lnTo>
                  <a:lnTo>
                    <a:pt x="1764" y="741"/>
                  </a:lnTo>
                  <a:lnTo>
                    <a:pt x="1754" y="772"/>
                  </a:lnTo>
                  <a:lnTo>
                    <a:pt x="1775" y="762"/>
                  </a:lnTo>
                  <a:lnTo>
                    <a:pt x="1775" y="772"/>
                  </a:lnTo>
                  <a:lnTo>
                    <a:pt x="1733" y="824"/>
                  </a:lnTo>
                  <a:lnTo>
                    <a:pt x="1722" y="824"/>
                  </a:lnTo>
                  <a:lnTo>
                    <a:pt x="1754" y="835"/>
                  </a:lnTo>
                  <a:lnTo>
                    <a:pt x="1754" y="866"/>
                  </a:lnTo>
                  <a:lnTo>
                    <a:pt x="1754" y="866"/>
                  </a:lnTo>
                  <a:lnTo>
                    <a:pt x="1764" y="887"/>
                  </a:lnTo>
                  <a:lnTo>
                    <a:pt x="1754" y="929"/>
                  </a:lnTo>
                  <a:lnTo>
                    <a:pt x="1785" y="939"/>
                  </a:lnTo>
                  <a:lnTo>
                    <a:pt x="1806" y="949"/>
                  </a:lnTo>
                  <a:lnTo>
                    <a:pt x="1806" y="970"/>
                  </a:lnTo>
                  <a:lnTo>
                    <a:pt x="1806" y="1002"/>
                  </a:lnTo>
                  <a:lnTo>
                    <a:pt x="1806" y="1023"/>
                  </a:lnTo>
                  <a:lnTo>
                    <a:pt x="1806" y="1054"/>
                  </a:lnTo>
                  <a:lnTo>
                    <a:pt x="1795" y="1075"/>
                  </a:lnTo>
                  <a:lnTo>
                    <a:pt x="1795" y="1085"/>
                  </a:lnTo>
                  <a:lnTo>
                    <a:pt x="1775" y="1106"/>
                  </a:lnTo>
                  <a:lnTo>
                    <a:pt x="1754" y="1116"/>
                  </a:lnTo>
                  <a:lnTo>
                    <a:pt x="1754" y="1137"/>
                  </a:lnTo>
                  <a:lnTo>
                    <a:pt x="1733" y="1137"/>
                  </a:lnTo>
                  <a:lnTo>
                    <a:pt x="1722" y="1148"/>
                  </a:lnTo>
                  <a:lnTo>
                    <a:pt x="1722" y="1169"/>
                  </a:lnTo>
                  <a:lnTo>
                    <a:pt x="1712" y="1169"/>
                  </a:lnTo>
                  <a:lnTo>
                    <a:pt x="1701" y="1169"/>
                  </a:lnTo>
                  <a:lnTo>
                    <a:pt x="1712" y="1200"/>
                  </a:lnTo>
                  <a:lnTo>
                    <a:pt x="1722" y="1189"/>
                  </a:lnTo>
                  <a:lnTo>
                    <a:pt x="1722" y="1189"/>
                  </a:lnTo>
                  <a:lnTo>
                    <a:pt x="1712" y="1200"/>
                  </a:lnTo>
                  <a:lnTo>
                    <a:pt x="1722" y="1210"/>
                  </a:lnTo>
                  <a:lnTo>
                    <a:pt x="1722" y="1221"/>
                  </a:lnTo>
                  <a:lnTo>
                    <a:pt x="1712" y="1221"/>
                  </a:lnTo>
                  <a:lnTo>
                    <a:pt x="1722" y="1221"/>
                  </a:lnTo>
                  <a:lnTo>
                    <a:pt x="1722" y="1231"/>
                  </a:lnTo>
                  <a:lnTo>
                    <a:pt x="1733" y="1200"/>
                  </a:lnTo>
                  <a:lnTo>
                    <a:pt x="1764" y="1189"/>
                  </a:lnTo>
                  <a:lnTo>
                    <a:pt x="1764" y="1169"/>
                  </a:lnTo>
                  <a:lnTo>
                    <a:pt x="1764" y="1158"/>
                  </a:lnTo>
                  <a:lnTo>
                    <a:pt x="1775" y="1158"/>
                  </a:lnTo>
                  <a:lnTo>
                    <a:pt x="1775" y="1158"/>
                  </a:lnTo>
                  <a:lnTo>
                    <a:pt x="1795" y="1137"/>
                  </a:lnTo>
                  <a:lnTo>
                    <a:pt x="1806" y="1137"/>
                  </a:lnTo>
                  <a:lnTo>
                    <a:pt x="1806" y="1137"/>
                  </a:lnTo>
                  <a:lnTo>
                    <a:pt x="1837" y="1137"/>
                  </a:lnTo>
                  <a:lnTo>
                    <a:pt x="1848" y="1148"/>
                  </a:lnTo>
                  <a:lnTo>
                    <a:pt x="1858" y="1148"/>
                  </a:lnTo>
                  <a:lnTo>
                    <a:pt x="1868" y="1158"/>
                  </a:lnTo>
                  <a:lnTo>
                    <a:pt x="1889" y="1137"/>
                  </a:lnTo>
                  <a:lnTo>
                    <a:pt x="1900" y="1137"/>
                  </a:lnTo>
                  <a:lnTo>
                    <a:pt x="1921" y="1127"/>
                  </a:lnTo>
                  <a:lnTo>
                    <a:pt x="1952" y="1137"/>
                  </a:lnTo>
                  <a:lnTo>
                    <a:pt x="1952" y="1148"/>
                  </a:lnTo>
                  <a:lnTo>
                    <a:pt x="1973" y="1137"/>
                  </a:lnTo>
                  <a:lnTo>
                    <a:pt x="1983" y="1137"/>
                  </a:lnTo>
                  <a:lnTo>
                    <a:pt x="1994" y="1127"/>
                  </a:lnTo>
                  <a:lnTo>
                    <a:pt x="2004" y="1106"/>
                  </a:lnTo>
                  <a:lnTo>
                    <a:pt x="2004" y="1116"/>
                  </a:lnTo>
                  <a:lnTo>
                    <a:pt x="2004" y="1075"/>
                  </a:lnTo>
                  <a:lnTo>
                    <a:pt x="2025" y="1075"/>
                  </a:lnTo>
                  <a:lnTo>
                    <a:pt x="2025" y="1054"/>
                  </a:lnTo>
                  <a:lnTo>
                    <a:pt x="2036" y="1054"/>
                  </a:lnTo>
                  <a:lnTo>
                    <a:pt x="2036" y="1033"/>
                  </a:lnTo>
                  <a:lnTo>
                    <a:pt x="2056" y="1033"/>
                  </a:lnTo>
                  <a:lnTo>
                    <a:pt x="2046" y="1023"/>
                  </a:lnTo>
                  <a:lnTo>
                    <a:pt x="2077" y="1002"/>
                  </a:lnTo>
                  <a:lnTo>
                    <a:pt x="2088" y="991"/>
                  </a:lnTo>
                  <a:lnTo>
                    <a:pt x="2119" y="970"/>
                  </a:lnTo>
                  <a:lnTo>
                    <a:pt x="2140" y="970"/>
                  </a:lnTo>
                  <a:lnTo>
                    <a:pt x="2150" y="981"/>
                  </a:lnTo>
                  <a:lnTo>
                    <a:pt x="2161" y="991"/>
                  </a:lnTo>
                  <a:lnTo>
                    <a:pt x="2161" y="1012"/>
                  </a:lnTo>
                  <a:lnTo>
                    <a:pt x="2171" y="1023"/>
                  </a:lnTo>
                  <a:lnTo>
                    <a:pt x="2182" y="1033"/>
                  </a:lnTo>
                  <a:lnTo>
                    <a:pt x="2192" y="1043"/>
                  </a:lnTo>
                  <a:lnTo>
                    <a:pt x="2192" y="1064"/>
                  </a:lnTo>
                  <a:lnTo>
                    <a:pt x="2203" y="1085"/>
                  </a:lnTo>
                  <a:lnTo>
                    <a:pt x="2203" y="1085"/>
                  </a:lnTo>
                  <a:lnTo>
                    <a:pt x="2223" y="1085"/>
                  </a:lnTo>
                  <a:lnTo>
                    <a:pt x="2234" y="1096"/>
                  </a:lnTo>
                  <a:lnTo>
                    <a:pt x="2234" y="1106"/>
                  </a:lnTo>
                  <a:lnTo>
                    <a:pt x="2255" y="1106"/>
                  </a:lnTo>
                  <a:lnTo>
                    <a:pt x="2255" y="1106"/>
                  </a:lnTo>
                  <a:lnTo>
                    <a:pt x="2265" y="1127"/>
                  </a:lnTo>
                  <a:lnTo>
                    <a:pt x="2265" y="1148"/>
                  </a:lnTo>
                  <a:lnTo>
                    <a:pt x="2265" y="1169"/>
                  </a:lnTo>
                  <a:lnTo>
                    <a:pt x="2265" y="1169"/>
                  </a:lnTo>
                  <a:lnTo>
                    <a:pt x="2265" y="1200"/>
                  </a:lnTo>
                  <a:lnTo>
                    <a:pt x="2265" y="1221"/>
                  </a:lnTo>
                  <a:lnTo>
                    <a:pt x="2286" y="1252"/>
                  </a:lnTo>
                  <a:lnTo>
                    <a:pt x="2307" y="1252"/>
                  </a:lnTo>
                  <a:lnTo>
                    <a:pt x="2317" y="1283"/>
                  </a:lnTo>
                  <a:lnTo>
                    <a:pt x="2317" y="1294"/>
                  </a:lnTo>
                  <a:lnTo>
                    <a:pt x="2307" y="1315"/>
                  </a:lnTo>
                  <a:lnTo>
                    <a:pt x="2286" y="1356"/>
                  </a:lnTo>
                  <a:lnTo>
                    <a:pt x="2296" y="1388"/>
                  </a:lnTo>
                  <a:lnTo>
                    <a:pt x="2286" y="1398"/>
                  </a:lnTo>
                  <a:lnTo>
                    <a:pt x="2265" y="1409"/>
                  </a:lnTo>
                  <a:lnTo>
                    <a:pt x="2234" y="1419"/>
                  </a:lnTo>
                  <a:lnTo>
                    <a:pt x="2234" y="1450"/>
                  </a:lnTo>
                  <a:lnTo>
                    <a:pt x="2213" y="1461"/>
                  </a:lnTo>
                  <a:lnTo>
                    <a:pt x="2223" y="1482"/>
                  </a:lnTo>
                  <a:lnTo>
                    <a:pt x="2234" y="1482"/>
                  </a:lnTo>
                  <a:lnTo>
                    <a:pt x="2244" y="1492"/>
                  </a:lnTo>
                  <a:lnTo>
                    <a:pt x="2244" y="1502"/>
                  </a:lnTo>
                  <a:lnTo>
                    <a:pt x="2223" y="1502"/>
                  </a:lnTo>
                  <a:lnTo>
                    <a:pt x="2213" y="1502"/>
                  </a:lnTo>
                  <a:lnTo>
                    <a:pt x="2255" y="1576"/>
                  </a:lnTo>
                  <a:lnTo>
                    <a:pt x="2234" y="1586"/>
                  </a:lnTo>
                  <a:lnTo>
                    <a:pt x="2234" y="1586"/>
                  </a:lnTo>
                  <a:lnTo>
                    <a:pt x="2223" y="1607"/>
                  </a:lnTo>
                  <a:lnTo>
                    <a:pt x="2203" y="1596"/>
                  </a:lnTo>
                  <a:lnTo>
                    <a:pt x="2192" y="1617"/>
                  </a:lnTo>
                  <a:lnTo>
                    <a:pt x="2192" y="1649"/>
                  </a:lnTo>
                  <a:lnTo>
                    <a:pt x="2192" y="1669"/>
                  </a:lnTo>
                  <a:lnTo>
                    <a:pt x="2192" y="1680"/>
                  </a:lnTo>
                  <a:lnTo>
                    <a:pt x="2203" y="1690"/>
                  </a:lnTo>
                  <a:lnTo>
                    <a:pt x="2223" y="1690"/>
                  </a:lnTo>
                  <a:lnTo>
                    <a:pt x="2234" y="1680"/>
                  </a:lnTo>
                  <a:lnTo>
                    <a:pt x="2234" y="1669"/>
                  </a:lnTo>
                  <a:lnTo>
                    <a:pt x="2244" y="1649"/>
                  </a:lnTo>
                  <a:lnTo>
                    <a:pt x="2420" y="1813"/>
                  </a:lnTo>
                </a:path>
              </a:pathLst>
            </a:custGeom>
            <a:solidFill>
              <a:srgbClr val="FFFFFF"/>
            </a:solidFill>
            <a:ln w="7938" cap="rnd">
              <a:solidFill>
                <a:srgbClr val="969696"/>
              </a:solidFill>
              <a:prstDash val="solid"/>
              <a:round/>
              <a:headEnd/>
              <a:tailEnd/>
            </a:ln>
          </p:spPr>
          <p:txBody>
            <a:bodyPr rot="0" vert="horz" wrap="square" lIns="38135" tIns="19067" rIns="38135" bIns="19067" anchor="t" anchorCtr="0" upright="1">
              <a:noAutofit/>
            </a:bodyPr>
            <a:lstStyle/>
            <a:p>
              <a:endParaRPr lang="sk-SK"/>
            </a:p>
          </p:txBody>
        </p:sp>
      </p:grpSp>
      <p:sp>
        <p:nvSpPr>
          <p:cNvPr id="2" name="Zástupný symbol päty 11">
            <a:extLst>
              <a:ext uri="{FF2B5EF4-FFF2-40B4-BE49-F238E27FC236}">
                <a16:creationId xmlns:a16="http://schemas.microsoft.com/office/drawing/2014/main" xmlns="" id="{F561EB98-5444-7EBC-00C1-97DCBBD3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9499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307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2">
            <a:extLst>
              <a:ext uri="{FF2B5EF4-FFF2-40B4-BE49-F238E27FC236}">
                <a16:creationId xmlns:a16="http://schemas.microsoft.com/office/drawing/2014/main" xmlns="" id="{F5FCD600-278E-46DB-B4A3-EEC094289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9825" y="450850"/>
            <a:ext cx="10571163" cy="58054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25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Významné historické – legislatívne míľniky</a:t>
            </a:r>
            <a:endParaRPr lang="sk-SK" sz="2200" b="1" dirty="0"/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sk-SK" sz="1700" dirty="0"/>
              <a:t>rok 1952 - dňa 28. marca 1952 prijalo Národné zhromaždenie bývalej Československej republiky zákon č. 4/1952 Zb. o hygienickej a </a:t>
            </a:r>
            <a:r>
              <a:rPr lang="sk-SK" sz="1700" dirty="0" err="1"/>
              <a:t>protiepidemickej</a:t>
            </a:r>
            <a:r>
              <a:rPr lang="sk-SK" sz="1700" dirty="0"/>
              <a:t> starostlivosti, ktorým sa stanovili okresné a krajské hygienické stanice a orgány hygienickej služby, 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sk-SK" sz="1700" dirty="0"/>
              <a:t>V priebehu svojej histórie prešli hygienické stanice viacerými transformáciami a boli prijaté mnohé legislatívne normy až po dnešné úrady verejného zdravotníctva v SR.</a:t>
            </a: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sk-SK" sz="1700" dirty="0"/>
              <a:t>rok 2007 – nosný v súčasnosti platný právny predpis so širokým rozsahom pôsobnosti - zákon č. 355/2007 Z. z. o ochrane, podpore a rozvoji verejného zdravia a o zmene a doplnení niektorých zákonov v znení neskorších predpisov</a:t>
            </a:r>
          </a:p>
          <a:p>
            <a:pPr eaLnBrk="1" hangingPunct="1">
              <a:defRPr/>
            </a:pPr>
            <a:r>
              <a:rPr lang="sk-SK" sz="1700" dirty="0"/>
              <a:t>Súčasnosť – </a:t>
            </a:r>
            <a:r>
              <a:rPr lang="sk-SK" sz="1700" b="1" dirty="0"/>
              <a:t>72 rokov od prijatia prvého zákona pre oblasť hygienickej a </a:t>
            </a:r>
            <a:r>
              <a:rPr lang="sk-SK" sz="1700" b="1" dirty="0" err="1"/>
              <a:t>protiepidemickej</a:t>
            </a:r>
            <a:r>
              <a:rPr lang="sk-SK" sz="1700" b="1" dirty="0"/>
              <a:t> starostlivosti</a:t>
            </a:r>
            <a:r>
              <a:rPr lang="sk-SK" sz="1700" dirty="0"/>
              <a:t> </a:t>
            </a:r>
          </a:p>
          <a:p>
            <a:pPr algn="just" eaLnBrk="1" hangingPunct="1">
              <a:spcBef>
                <a:spcPts val="0"/>
              </a:spcBef>
              <a:defRPr/>
            </a:pPr>
            <a:endParaRPr lang="sk-SK" sz="600" b="1" dirty="0"/>
          </a:p>
          <a:p>
            <a:pPr algn="just" eaLnBrk="1" hangingPunct="1">
              <a:defRPr/>
            </a:pPr>
            <a:r>
              <a:rPr lang="sk-SK" sz="1700" b="1" dirty="0"/>
              <a:t>	Orgány verejného zdravotníctva v SR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Ministerstvo zdravotníctva SR,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Úrad verejného zdravotníctva SR,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regionálne úrady verejného zdravotníctva v SR,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Ministerstvo obrany SR,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Ministerstvo vnútra SR,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Ministerstvo </a:t>
            </a:r>
            <a:r>
              <a:rPr lang="sk-SK" sz="1700"/>
              <a:t>dopravy SR</a:t>
            </a:r>
            <a:r>
              <a:rPr lang="sk-SK" sz="1700" dirty="0"/>
              <a:t>,</a:t>
            </a:r>
          </a:p>
          <a:p>
            <a:pPr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sk-SK" sz="1700" dirty="0"/>
              <a:t>	- Slovenská informačná služba.</a:t>
            </a:r>
          </a:p>
          <a:p>
            <a:pPr algn="just" eaLnBrk="1" hangingPunct="1">
              <a:defRPr/>
            </a:pPr>
            <a:endParaRPr lang="sk-SK" sz="1700" dirty="0"/>
          </a:p>
        </p:txBody>
      </p:sp>
      <p:sp>
        <p:nvSpPr>
          <p:cNvPr id="6148" name="Zástupný symbol čísla snímky 53">
            <a:extLst>
              <a:ext uri="{FF2B5EF4-FFF2-40B4-BE49-F238E27FC236}">
                <a16:creationId xmlns:a16="http://schemas.microsoft.com/office/drawing/2014/main" xmlns="" id="{F1E1C8ED-CA15-0357-7069-85CF839AA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0941050" y="6446838"/>
            <a:ext cx="412750" cy="2746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k-SK" altLang="sk-SK" sz="1400" i="1" dirty="0"/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xmlns="" id="{F58572D7-026A-6BA7-DEA7-DE3A66B94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10704"/>
              </p:ext>
            </p:extLst>
          </p:nvPr>
        </p:nvGraphicFramePr>
        <p:xfrm>
          <a:off x="945032" y="5793898"/>
          <a:ext cx="10766588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901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69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Zástupný symbol päty 11">
            <a:extLst>
              <a:ext uri="{FF2B5EF4-FFF2-40B4-BE49-F238E27FC236}">
                <a16:creationId xmlns:a16="http://schemas.microsoft.com/office/drawing/2014/main" xmlns="" id="{5F24CBB2-60EE-8515-7F9A-25ED770E0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559" y="639506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odnadpis 2">
            <a:extLst>
              <a:ext uri="{FF2B5EF4-FFF2-40B4-BE49-F238E27FC236}">
                <a16:creationId xmlns:a16="http://schemas.microsoft.com/office/drawing/2014/main" xmlns="" id="{B83C8D65-9428-98A6-3EC8-4760CC6B2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188" y="1042988"/>
            <a:ext cx="10571162" cy="4214812"/>
          </a:xfrm>
        </p:spPr>
        <p:txBody>
          <a:bodyPr/>
          <a:lstStyle/>
          <a:p>
            <a:pPr algn="just" eaLnBrk="1" hangingPunct="1"/>
            <a:r>
              <a:rPr lang="sk-SK" altLang="sk-SK" sz="1700" dirty="0"/>
              <a:t>V rezorte zdravotníctva SR je ochrana verejného zdravia v pôsobnosti Ministerstva zdravotníctva SR a Úradu verejného zdravotníctva SR, ktorý odborne a metodicky usmerňuje a riadi 36 regionálnych úradov verejného zdravotníctva v SR (RÚVZ). </a:t>
            </a:r>
            <a:r>
              <a:rPr lang="sk-SK" altLang="sk-SK" sz="1700" i="1" dirty="0"/>
              <a:t>ÚVZ SR a RÚVZ v SR realizujú opatrenia na ochranu verejného zdravia a vykonávajú činnosti v súlade so všeobecne záväznými právnymi predpismi. Ich pôsobnosť pokrýva celé územie Slovenskej republiky a sú kľúčovými subjektmi v oblasti ochrany verejného zdravia.</a:t>
            </a:r>
            <a:endParaRPr lang="sk-SK" altLang="sk-SK" sz="1700" dirty="0"/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EFEEC27B-20E0-4545-B83D-20B0284B6CA5}"/>
              </a:ext>
            </a:extLst>
          </p:cNvPr>
          <p:cNvSpPr txBox="1"/>
          <p:nvPr/>
        </p:nvSpPr>
        <p:spPr>
          <a:xfrm>
            <a:off x="1119188" y="465138"/>
            <a:ext cx="10350762" cy="4770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31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" charset="0"/>
                <a:cs typeface="Arial" charset="0"/>
              </a:rPr>
              <a:t>Úrad verejného zdravotníctva Slovenskej republiky </a:t>
            </a:r>
            <a:endParaRPr lang="en-US" sz="3100" b="1" dirty="0">
              <a:solidFill>
                <a:schemeClr val="accent1">
                  <a:lumMod val="50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8196" name="Zástupný symbol čísla snímky 53">
            <a:extLst>
              <a:ext uri="{FF2B5EF4-FFF2-40B4-BE49-F238E27FC236}">
                <a16:creationId xmlns:a16="http://schemas.microsoft.com/office/drawing/2014/main" xmlns="" id="{CE8F8DFD-BB1B-D311-01D3-D9D96899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0941050" y="6446838"/>
            <a:ext cx="412750" cy="2746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k-SK" altLang="sk-SK" sz="1400" i="1" dirty="0"/>
          </a:p>
        </p:txBody>
      </p:sp>
      <p:pic>
        <p:nvPicPr>
          <p:cNvPr id="2" name="Picture 11">
            <a:extLst>
              <a:ext uri="{FF2B5EF4-FFF2-40B4-BE49-F238E27FC236}">
                <a16:creationId xmlns:a16="http://schemas.microsoft.com/office/drawing/2014/main" xmlns="" id="{63EDB5E2-929A-DC30-C726-D57FC241C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1258" y="2355758"/>
            <a:ext cx="7324077" cy="349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xmlns="" id="{A8850E15-7E4F-4BEF-C5B1-9871D9E91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10704"/>
              </p:ext>
            </p:extLst>
          </p:nvPr>
        </p:nvGraphicFramePr>
        <p:xfrm>
          <a:off x="945032" y="5793898"/>
          <a:ext cx="10766588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901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6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869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DB1CA34F-E2CE-8572-A41C-52A1B762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19499" y="6382986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§ 6  Regionálne úrady verejného zdravotníctva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(1)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Regionálne úrady verejného zdravotníctva sú rozpočtové organizácie štátu zapojené finančnými vzťahmi na rozpočet ministerstva. Sídla a územné obvody regionálnych úradov verejného zdravotníctva sú uvedené v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3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prílohe č. 1</a:t>
            </a:r>
            <a:r>
              <a:rPr lang="sk-SK" sz="1700" u="none" strike="noStrike" dirty="0">
                <a:highlight>
                  <a:srgbClr val="FFFFFF"/>
                </a:highlight>
              </a:rPr>
              <a:t> zákona.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(2) </a:t>
            </a:r>
            <a:r>
              <a:rPr lang="sk-SK" sz="1700" b="0" i="0" dirty="0">
                <a:effectLst/>
              </a:rPr>
              <a:t>Regionálny úrad verejného zdravotníctva riadi a za jeho činnosť zodpovedá regionálny hygienik, ktorý je zároveň vedúcim služobného úradu.</a:t>
            </a:r>
            <a:r>
              <a:rPr lang="sk-SK" sz="1700" b="1" i="1" baseline="30000" dirty="0">
                <a:solidFill>
                  <a:srgbClr val="0563C1"/>
                </a:solidFill>
                <a:effectLst/>
              </a:rPr>
              <a:t> </a:t>
            </a:r>
            <a:r>
              <a:rPr lang="sk-SK" sz="1700" b="0" i="0" dirty="0">
                <a:effectLst/>
              </a:rPr>
              <a:t>Regionálneho hygienika vymenúva a odvoláva na návrh ministra zdravotníctva Slovenskej republiky hlavný hygienik.</a:t>
            </a:r>
            <a:r>
              <a:rPr lang="sk-SK" sz="1700" b="1" i="1" baseline="30000" dirty="0">
                <a:solidFill>
                  <a:srgbClr val="0563C1"/>
                </a:solidFill>
                <a:effectLst/>
              </a:rPr>
              <a:t> </a:t>
            </a:r>
            <a:r>
              <a:rPr lang="sk-SK" sz="1700" b="0" i="0" dirty="0">
                <a:effectLst/>
              </a:rPr>
              <a:t>Do vymenovania regionálneho hygienika podľa predchádzajúcej vety, hlavný hygienik môže obsadiť miesto regionálneho hygienika s predchádzajúcim súhlasom ministra zdravotníctva Slovenskej republiky, najdlhšie však na šesť mesiacov.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(3) Regionálny úrad verejného zdravotníctva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zúčastňuje sa na riešení národných a medzinárodných programov významných pre verejné zdravie a vykonáva vedecký výskum v tejto oblasti,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riadi, usmerňuje a kontroluje epidemiologickú bdelosť prenosných ochorení a plnenie </a:t>
            </a:r>
            <a:r>
              <a:rPr lang="sk-SK" sz="1700" b="0" i="0" dirty="0" err="1">
                <a:effectLst/>
                <a:highlight>
                  <a:srgbClr val="FFFFFF"/>
                </a:highlight>
              </a:rPr>
              <a:t>imunizačného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 programu,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posudzuje potrebu vykonania hodnotenia vplyvov na verejné zdravie na regionálnej úrovni a na miestnej úrovni a posudzuje hodnotenie vplyvov na verejné zdravie na regionálnej úrovni a na miestnej úrovni,</a:t>
            </a:r>
            <a:endParaRPr lang="sk-SK" sz="1700" b="0" i="0" dirty="0">
              <a:effectLst/>
              <a:highlight>
                <a:srgbClr val="E8DEC7"/>
              </a:highlight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plní špecializované úlohy verejného zdravotníctva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4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11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a úlohy pri ohrození verejného zdravia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5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48 ods. 3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nariaďuje opatrenia na predchádzanie ochoreniam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6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12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a opatrenia pri ohrozeniach verejného zdravia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7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48 ods. 4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v rámci svojej územnej pôsobnosti,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podáva návrh na vyhlásenie mimoriadnej situácie</a:t>
            </a:r>
            <a:r>
              <a:rPr lang="sk-SK" sz="1700" b="1" i="1" u="none" strike="noStrike" baseline="30000" dirty="0">
                <a:effectLst/>
                <a:highlight>
                  <a:srgbClr val="FFFFFF"/>
                </a:highlight>
                <a:hlinkClick r:id="rId8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7a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8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a návrh na vykonanie opatrení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9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48 ods. 5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v rámci svojej územnej pôsobnosti,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vydáva záväzné stanoviská a rozhoduje o návrhoch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10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13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algn="just"/>
            <a:endParaRPr lang="en-US" sz="1700" b="1" dirty="0">
              <a:ea typeface="Arial" charset="0"/>
              <a:cs typeface="Arial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91954" y="449970"/>
            <a:ext cx="9277164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 č. 355/2007 </a:t>
            </a:r>
            <a:r>
              <a:rPr lang="sk-SK" sz="2300" b="1" dirty="0" err="1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Z.z</a:t>
            </a: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. o ochrane, podpore a rozvoji verejného zdravia                      a o zmene a doplnení niektorých zákonov v znení neskorších predpisov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4234756"/>
              </p:ext>
            </p:extLst>
          </p:nvPr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534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zriaďuje komisie na preskúšanie odbornej spôsobilosti, vydáva osvedčenia o odbornej spôsobilosti a vedie register odborne spôsobilých osôb na epidemiologicky závažné činnosti uvedené v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3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15 ods. 2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povoľuje a zrušuje ním povolené výnimky, ak to ustanovuje tento zákon,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vykonáva štátny zdravotný dozor, epidemiologické vyšetrovanie, vydáva pokyny a ukladá opatrenia na odstránenie nedostatkov zistených pri výkone štátneho zdravotného dozoru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4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54 a 55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v rámci výkonu štátneho zdravotného dozoru na úseku ochrany zdravia pri práci kontroluje plnenie povinností pracovnej zdravotnej služby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5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30c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6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30d ods. 1 písm. c) až f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 err="1">
                <a:effectLst/>
                <a:highlight>
                  <a:srgbClr val="FFFFFF"/>
                </a:highlight>
              </a:rPr>
              <a:t>prejednáva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 priestupky a iné správne delikty, ukladá pokuty a povinnosť nahradiť náklady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7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56 až 58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vedie register rizikových prác (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8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31 ods. 6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); osobné údaje súvisiace s registrom rizikových prác sú uvedené v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9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prílohe č. 11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sprístupňuje počas kúpacej sezóny informácie o kvalite vôd určených na kúpanie a o kvalite vody v prírodných kúpaliskách a v umelých kúpaliskách na svojom webovom sídle,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plní úlohy kontrolného orgánu oprávneného ukladať sankcie pri uvádzaní chemických látok a zmesí na trh podľa osobitného predpisu,</a:t>
            </a:r>
            <a:r>
              <a:rPr lang="sk-SK" sz="1700" b="1" i="1" u="none" strike="noStrike" baseline="30000" dirty="0">
                <a:effectLst/>
                <a:highlight>
                  <a:srgbClr val="FFFFFF"/>
                </a:highlight>
                <a:hlinkClick r:id="rId10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12a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10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700" b="1" i="1" dirty="0">
              <a:highlight>
                <a:srgbClr val="FFFFFF"/>
              </a:highlight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poskytuje súčinnosť obvodným úradom a obciam pri vypracúvaní plánu ochrany obyvateľstva,</a:t>
            </a:r>
            <a:r>
              <a:rPr lang="sk-SK" sz="17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11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13a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11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700" u="none" strike="noStrike" dirty="0">
              <a:highlight>
                <a:srgbClr val="FFFFFF"/>
              </a:highlight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vytvorí každoročne pred začiatkom kúpacej sezóny pre každú vodu určenú na kúpanie program monitorovania a vymedzuje dĺžku kúpacej sezóny,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8"/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zabezpečuje monitorovanie kvality</a:t>
            </a:r>
          </a:p>
          <a:p>
            <a:pPr algn="just">
              <a:spcBef>
                <a:spcPts val="0"/>
              </a:spcBef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       </a:t>
            </a:r>
            <a:r>
              <a:rPr lang="sk-SK" sz="1700" dirty="0">
                <a:highlight>
                  <a:srgbClr val="FFFFFF"/>
                </a:highlight>
              </a:rPr>
              <a:t>1.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pitnej vody u spotrebiteľa,</a:t>
            </a:r>
          </a:p>
          <a:p>
            <a:pPr algn="just">
              <a:spcBef>
                <a:spcPts val="0"/>
              </a:spcBef>
            </a:pPr>
            <a:r>
              <a:rPr lang="sk-SK" sz="1700" dirty="0">
                <a:highlight>
                  <a:srgbClr val="FFFFFF"/>
                </a:highlight>
              </a:rPr>
              <a:t>      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2. vody určenej na kúpanie počas kúpacej sezóny,</a:t>
            </a:r>
          </a:p>
          <a:p>
            <a:pPr algn="just">
              <a:spcBef>
                <a:spcPts val="0"/>
              </a:spcBef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s)    preskúmava znečistenie vody určenej na kúpanie,</a:t>
            </a:r>
          </a:p>
          <a:p>
            <a:pPr algn="just">
              <a:spcBef>
                <a:spcPts val="0"/>
              </a:spcBef>
            </a:pPr>
            <a:endParaRPr lang="en-US" sz="1700" b="1" dirty="0">
              <a:ea typeface="Arial" charset="0"/>
              <a:cs typeface="Arial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91954" y="449970"/>
            <a:ext cx="9277164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 č. 355/2007 </a:t>
            </a:r>
            <a:r>
              <a:rPr lang="sk-SK" sz="2300" b="1" dirty="0" err="1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Z.z</a:t>
            </a: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. o ochrane, podpore a rozvoji verejného zdravia                      a o zmene a doplnení niektorých zákonov v znení neskorších predpisov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42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prijíma primerané opatrenia riadenia v oblasti vody určenej na kúpanie a vydáva trvalý zákaz kúpania alebo trvalé odporúčanie nekúpať sa vo vode určenej na kúpanie,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prijíma primerané opatrenia riadenia v oblasti vody určenej na kúpanie pri výnimočných okolnostiach,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požiada príslušný inšpektorát práce</a:t>
            </a:r>
            <a:r>
              <a:rPr lang="sk-SK" sz="16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3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13b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3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 alebo príslušný orgán dozoru,</a:t>
            </a:r>
            <a:r>
              <a:rPr lang="sk-SK" sz="16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4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13c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4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 ak je to potrebné, aby prešetril bezpečnostné a technické príčiny vzniku choroby z povolania a ohrozenia chorobou z povolania,</a:t>
            </a:r>
            <a:r>
              <a:rPr lang="sk-SK" sz="16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5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13d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5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600" b="0" i="0" dirty="0">
              <a:effectLst/>
              <a:highlight>
                <a:srgbClr val="FFFFFF"/>
              </a:highlight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poskytuje súčinnosť úradu verejného zdravotníctva pri plnení úloh podľa 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6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5 ods. 5 písm. b) až d)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 a 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7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g) až k)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sprístupňuje na svojom webovom sídle primerané a aktuálne informácie o kvalite pitnej vody a o povolených výnimkách na použitie pitnej vody, ktorá nespĺňa limity ukazovateľov kvality pitnej vody na regionálnej úrovni,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informuje bezodkladne úrad verejného zdravotníctva o vydaní rozhodnutia o prvej výnimke na použitie pitnej vody, ktorá nespĺňa limit ukazovateľa kvality pitnej vody podľa 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8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17a ods. 1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zúčastňuje sa na rokovaniach povodňovej komisie a plní úlohy na úseku ochrany pred povodňami podľa osobitného predpisu,</a:t>
            </a:r>
            <a:r>
              <a:rPr lang="sk-SK" sz="16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9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12f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9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600" b="0" i="0" dirty="0">
              <a:effectLst/>
              <a:highlight>
                <a:srgbClr val="FFFFFF"/>
              </a:highlight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lphaLcParenR" startAt="20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vydáva počas krízovej situácie z dôvodu ochorenia COVID-19 povolenie na prevádzkovanie mobilného odberového miesta.</a:t>
            </a:r>
            <a:r>
              <a:rPr lang="sk-SK" sz="1600" b="1" i="1" u="none" strike="noStrike" baseline="30000" dirty="0">
                <a:effectLst/>
                <a:highlight>
                  <a:srgbClr val="FFFFFF"/>
                </a:highlight>
                <a:hlinkClick r:id="rId10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8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10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600" b="0" i="0" dirty="0">
              <a:effectLst/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</a:pPr>
            <a:r>
              <a:rPr lang="sk-SK" sz="1600" b="1" i="0" dirty="0">
                <a:effectLst/>
                <a:highlight>
                  <a:srgbClr val="FFFFFF"/>
                </a:highlight>
              </a:rPr>
              <a:t>(4) Regionálny úrad verejného zdravotníctva v sídle kraja okrem činností uvedených v odseku 3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odborne a metodicky vedie a koordinuje činnosť regionálnych úradov verejného zdravotníctva v kraji,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zriaďuje komisie na preskúšanie odbornej spôsobilosti, vydáva osvedčenia o odbornej spôsobilosti a vedie register odborne spôsobilých osôb na činnosti uvedené v 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11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15 ods. 3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zabezpečuje laboratórne činnosti pre všetky regionálne úrady verejného zdravotníctva v kraji,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vykonáva a vyhodnocuje kontrolu </a:t>
            </a:r>
            <a:r>
              <a:rPr lang="sk-SK" sz="1600" b="0" i="0" dirty="0" err="1">
                <a:effectLst/>
                <a:highlight>
                  <a:srgbClr val="FFFFFF"/>
                </a:highlight>
              </a:rPr>
              <a:t>zaočkovanosti</a:t>
            </a:r>
            <a:r>
              <a:rPr lang="sk-SK" sz="1600" b="0" i="0" dirty="0">
                <a:effectLst/>
                <a:highlight>
                  <a:srgbClr val="FFFFFF"/>
                </a:highlight>
              </a:rPr>
              <a:t> na úrovni kraja,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arenR"/>
            </a:pPr>
            <a:r>
              <a:rPr lang="sk-SK" sz="1600" b="0" i="0" dirty="0">
                <a:effectLst/>
                <a:highlight>
                  <a:srgbClr val="FFFFFF"/>
                </a:highlight>
              </a:rPr>
              <a:t>poskytuje národnému centru údaje v rámci štatistického zisťovania v zdravotníctve a údaje do Národného registra zdravotníckych pracovníkov.</a:t>
            </a:r>
            <a:r>
              <a:rPr lang="sk-SK" sz="16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12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12c</a:t>
            </a:r>
            <a:r>
              <a:rPr lang="sk-SK" sz="1600" b="1" i="1" u="none" strike="noStrike" dirty="0">
                <a:effectLst/>
                <a:highlight>
                  <a:srgbClr val="FFFFFF"/>
                </a:highlight>
                <a:hlinkClick r:id="rId12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endParaRPr lang="sk-SK" sz="1600" b="0" i="0" dirty="0">
              <a:effectLst/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</a:pPr>
            <a:endParaRPr lang="en-US" sz="1600" b="1" dirty="0">
              <a:ea typeface="Arial" charset="0"/>
              <a:cs typeface="Arial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91954" y="449970"/>
            <a:ext cx="9277164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 č. 355/2007 </a:t>
            </a:r>
            <a:r>
              <a:rPr lang="sk-SK" sz="2300" b="1" dirty="0" err="1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Z.z</a:t>
            </a: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. o ochrane, podpore a rozvoji verejného zdravia                      a o zmene a doplnení niektorých zákonov v znení neskorších predpisov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93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(5)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Regionálny úrad verejného zdravotníctva so sídlom v Banskej Bystrici vedie aj centrálny register prenosných ochorení v Slovenskej republike podľa 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3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prílohy č. 10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a peľovú informačnú službu. Regionálny úrad verejného zdravotníctva so sídlom v Banskej Bystrici poskytuje údaje z centrálneho registra prenosných ochorení v Slovenskej republike národnému centru na účely zdravotníckej štatistiky.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(6) 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Regionálne úrady verejného zdravotníctva vykonávajú pôsobnosť podľa odsekov 3 a 4, ak tento zákon neustanovuje inak (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4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7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(7) 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Regionálny úrad verejného zdravotníctva so sídlom v Poprade hodnotí zdravotnú bezpečnosť</a:t>
            </a:r>
          </a:p>
          <a:p>
            <a:pPr algn="just">
              <a:spcBef>
                <a:spcPts val="0"/>
              </a:spcBef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a) materiálov a výrobkov určených na styk s pitnou vodou (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5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18 ods. 2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),</a:t>
            </a:r>
          </a:p>
          <a:p>
            <a:pPr algn="just">
              <a:spcBef>
                <a:spcPts val="0"/>
              </a:spcBef>
            </a:pPr>
            <a:r>
              <a:rPr lang="sk-SK" sz="1700" b="0" i="0" dirty="0">
                <a:effectLst/>
                <a:highlight>
                  <a:srgbClr val="FFFFFF"/>
                </a:highlight>
              </a:rPr>
              <a:t>b) chemických látok na úpravu vody na pitnú vodu a filtračných médií určených na styk s pitnou vodou (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6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§ 18 ods. 6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(8)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Regionálny úrad verejného zdravotníctva môže v súvislosti s krízovou situáciou z dôvodu ochorenia COVID-19 vydať rozhodnutie, ktorým nariadi držiteľovi povolenia na prevádzkovanie všeobecnej nemocnice, držiteľovi povolenia na prevádzkovanie špecializovanej nemocnice alebo držiteľovi povolenia na prevádzkovanie zariadenia spoločných vyšetrovacích a liečebných zložiek vytvorenie mobilného odberového miesta podľa osobitného predpisu.</a:t>
            </a:r>
            <a:r>
              <a:rPr lang="sk-SK" sz="1700" b="1" i="1" u="none" strike="noStrike" baseline="30000" dirty="0">
                <a:solidFill>
                  <a:srgbClr val="0563C1"/>
                </a:solidFill>
                <a:effectLst/>
                <a:highlight>
                  <a:srgbClr val="FFFFFF"/>
                </a:highlight>
                <a:hlinkClick r:id="rId7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8</a:t>
            </a:r>
            <a:r>
              <a:rPr lang="sk-SK" sz="1700" b="1" i="1" u="none" strike="noStrike" dirty="0">
                <a:effectLst/>
                <a:highlight>
                  <a:srgbClr val="FFFFFF"/>
                </a:highlight>
                <a:hlinkClick r:id="rId7" tooltip="Odkaz na predpis alebo ustanoveni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 Rozhodnutie nahrádza povolenie podľa odseku 3 písm. </a:t>
            </a:r>
            <a:r>
              <a:rPr lang="sk-SK" sz="1700" b="0" i="0" dirty="0" err="1">
                <a:effectLst/>
                <a:highlight>
                  <a:srgbClr val="FFFFFF"/>
                </a:highlight>
              </a:rPr>
              <a:t>ab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). Poskytovateľ zdravotnej starostlivosti podľa prvej vety je povinný vytvoriť mobilné odberové miesto do siedmich pracovných dní od doručenia rozhodnutia. Rozhodnutie sa považuje za doručené v deň nasledujúci po dni jeho zverejnenia na webovom sídle regionálneho úradu verejného zdravotníctva. Na vydanie tohto rozhodnutia sa nevzťahuje správny poriadok a nie je voči nemu prípustný opravný prostriedok.</a:t>
            </a:r>
          </a:p>
          <a:p>
            <a:pPr algn="just">
              <a:spcBef>
                <a:spcPts val="0"/>
              </a:spcBef>
            </a:pPr>
            <a:r>
              <a:rPr lang="sk-SK" sz="1700" b="1" i="0" dirty="0">
                <a:effectLst/>
                <a:highlight>
                  <a:srgbClr val="FFFFFF"/>
                </a:highlight>
              </a:rPr>
              <a:t>(9) </a:t>
            </a:r>
            <a:r>
              <a:rPr lang="sk-SK" sz="1700" b="0" i="0" dirty="0">
                <a:effectLst/>
                <a:highlight>
                  <a:srgbClr val="FFFFFF"/>
                </a:highlight>
              </a:rPr>
              <a:t>Regionálny úrad verejného zdravotníctva rozhodnutie podľa odseku 8 rozhodnutím zruší, ak pominuli dôvody na jeho vydanie. Odvolanie proti tomuto rozhodnutiu nemá odkladný účinok.</a:t>
            </a:r>
          </a:p>
          <a:p>
            <a:pPr algn="just">
              <a:spcBef>
                <a:spcPts val="0"/>
              </a:spcBef>
            </a:pPr>
            <a:endParaRPr lang="en-US" sz="1700" b="1" dirty="0">
              <a:ea typeface="Arial" charset="0"/>
              <a:cs typeface="Arial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091954" y="449970"/>
            <a:ext cx="9277164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 č. 355/2007 </a:t>
            </a:r>
            <a:r>
              <a:rPr lang="sk-SK" sz="2300" b="1" dirty="0" err="1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Z.z</a:t>
            </a:r>
            <a:r>
              <a:rPr lang="sk-SK" sz="23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. o ochrane, podpore a rozvoji verejného zdravia                      a o zmene a doplnení niektorých zákonov v znení neskorších predpisov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54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sk-SK" sz="1400" b="1" i="0" dirty="0">
              <a:solidFill>
                <a:srgbClr val="0B0C0C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dirty="0">
              <a:solidFill>
                <a:srgbClr val="0B0C0C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i="0" dirty="0">
              <a:solidFill>
                <a:srgbClr val="0B0C0C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dirty="0">
              <a:solidFill>
                <a:srgbClr val="0B0C0C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i="0" dirty="0">
              <a:solidFill>
                <a:srgbClr val="0B0C0C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dirty="0">
              <a:solidFill>
                <a:srgbClr val="0B0C0C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3100" b="1" dirty="0">
              <a:solidFill>
                <a:srgbClr val="0B0C0C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31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Právne predpisy SR </a:t>
            </a:r>
          </a:p>
          <a:p>
            <a:pPr>
              <a:spcBef>
                <a:spcPts val="0"/>
              </a:spcBef>
            </a:pPr>
            <a:r>
              <a:rPr lang="sk-SK" sz="31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v oblasti verejného zdravotníctva a radiačnej ochrany</a:t>
            </a:r>
            <a:endParaRPr lang="sk-SK" sz="3100" b="1" i="0" dirty="0">
              <a:solidFill>
                <a:srgbClr val="0B0C0C"/>
              </a:solidFill>
              <a:effectLst/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</a:pPr>
            <a:endParaRPr lang="en-US" sz="1700" b="1" dirty="0"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088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1437" y="1157856"/>
            <a:ext cx="11032595" cy="502320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sk-SK" sz="1400" b="1" i="0" dirty="0">
              <a:solidFill>
                <a:srgbClr val="0B0C0C"/>
              </a:solidFill>
              <a:effectLst/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>
              <a:spcBef>
                <a:spcPts val="0"/>
              </a:spcBef>
            </a:pPr>
            <a:endParaRPr lang="sk-SK" sz="1400" b="1" dirty="0">
              <a:solidFill>
                <a:srgbClr val="0B0C0C"/>
              </a:solidFill>
              <a:highlight>
                <a:srgbClr val="FFFFFF"/>
              </a:highlight>
              <a:latin typeface="Source Sans Pro" panose="020B0503030403020204" pitchFamily="34" charset="0"/>
            </a:endParaRP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k-SK" sz="2700" b="1" dirty="0">
                <a:solidFill>
                  <a:schemeClr val="accent1">
                    <a:lumMod val="50000"/>
                  </a:schemeClr>
                </a:solidFill>
                <a:ea typeface="Arial" charset="0"/>
                <a:cs typeface="Arial" charset="0"/>
              </a:rPr>
              <a:t>Zákony v oblasti verejného zdravia a radiačnej ochrany</a:t>
            </a:r>
          </a:p>
          <a:p>
            <a:pPr algn="just">
              <a:spcBef>
                <a:spcPts val="600"/>
              </a:spcBef>
            </a:pPr>
            <a:endParaRPr lang="sk-SK" sz="1700" b="1" dirty="0">
              <a:ea typeface="Arial" charset="0"/>
              <a:cs typeface="Arial" charset="0"/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355/2007 Z. z. o ochrane, podpore a rozvoji verejného zdravia a o zmene a doplnení niektorých zákonov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87/2018 Z. z. o radiačnej ochrane a o zmene a doplnení niektorých zákonov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2/2005 Z. z. o posudzovaní a kontrole hluku vo vonkajšom prostredí a o zmene zákona NR SR č. 272/1994 Z. z. o ochrane zdravia ľudí v znení neskorších predpisov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131/2010 Z. z. o pohrebníctve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377/2004 Z. z. o ochrane nefajčiarov a o zmene a doplnení niektorých zákonov v znení neskorších predpisov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89/2016 Z. z. o výrobe, označovaní a predaji tabakových výrobkov a súvisiacich výrobkov a o zmene a doplnení niektorých zákonov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k-SK" sz="1700" b="0" i="0" dirty="0">
                <a:effectLst/>
                <a:highlight>
                  <a:srgbClr val="FFFFFF"/>
                </a:highlight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Zákon č. 218/2007 Z. z. o zákaze biologických zbraní a o zmene a doplnení niektorých zákonov v znení neskorších predpisov</a:t>
            </a:r>
            <a:endParaRPr lang="sk-SK" sz="1700" b="0" i="0" dirty="0">
              <a:effectLst/>
              <a:highlight>
                <a:srgbClr val="FFFFFF"/>
              </a:highlight>
            </a:endParaRPr>
          </a:p>
          <a:p>
            <a:pPr algn="just">
              <a:spcBef>
                <a:spcPts val="0"/>
              </a:spcBef>
            </a:pPr>
            <a:endParaRPr lang="en-US" sz="1700" b="1" dirty="0">
              <a:ea typeface="Arial" charset="0"/>
              <a:cs typeface="Arial" charset="0"/>
            </a:endParaRPr>
          </a:p>
        </p:txBody>
      </p:sp>
      <p:graphicFrame>
        <p:nvGraphicFramePr>
          <p:cNvPr id="39" name="Tabuľka 38"/>
          <p:cNvGraphicFramePr>
            <a:graphicFrameLocks noGrp="1"/>
          </p:cNvGraphicFramePr>
          <p:nvPr/>
        </p:nvGraphicFramePr>
        <p:xfrm>
          <a:off x="535575" y="5882695"/>
          <a:ext cx="10707462" cy="652708"/>
        </p:xfrm>
        <a:graphic>
          <a:graphicData uri="http://schemas.openxmlformats.org/drawingml/2006/table">
            <a:tbl>
              <a:tblPr firstRow="1" firstCol="1" bandRow="1"/>
              <a:tblGrid>
                <a:gridCol w="189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17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sk-SK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cap="all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345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96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08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84" marR="6848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1" name="Obrázok 5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69118" y="202000"/>
            <a:ext cx="1541262" cy="1055932"/>
          </a:xfrm>
          <a:prstGeom prst="rect">
            <a:avLst/>
          </a:prstGeom>
          <a:gradFill>
            <a:gsLst>
              <a:gs pos="77000">
                <a:schemeClr val="accent1">
                  <a:lumMod val="5000"/>
                  <a:lumOff val="95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190500" dist="50800" dir="5400000" sx="76000" sy="76000" algn="ctr" rotWithShape="0">
              <a:srgbClr val="000000"/>
            </a:outerShdw>
          </a:effectLst>
        </p:spPr>
      </p:pic>
      <p:sp>
        <p:nvSpPr>
          <p:cNvPr id="4" name="Zástupný symbol päty 11">
            <a:extLst>
              <a:ext uri="{FF2B5EF4-FFF2-40B4-BE49-F238E27FC236}">
                <a16:creationId xmlns:a16="http://schemas.microsoft.com/office/drawing/2014/main" xmlns="" id="{1551E34F-A2D9-257F-55FA-1F524CA0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0004" y="6436253"/>
            <a:ext cx="10579694" cy="403924"/>
          </a:xfrm>
        </p:spPr>
        <p:txBody>
          <a:bodyPr/>
          <a:lstStyle/>
          <a:p>
            <a:r>
              <a:rPr lang="pl-PL" sz="1400" b="1" i="1" dirty="0">
                <a:solidFill>
                  <a:schemeClr val="tx1"/>
                </a:solidFill>
              </a:rPr>
              <a:t>Seminár pracovníkov verejného zdravotníctva SOZ ZaSS SR a pracovníkov hygienickej služby OSZSP ČR, 10. jún 2024, hotel Sorea Regia</a:t>
            </a:r>
            <a:endParaRPr lang="sk-SK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25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1402</Words>
  <Application>Microsoft Office PowerPoint</Application>
  <PresentationFormat>Vlastní</PresentationFormat>
  <Paragraphs>191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Office Theme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cp:lastModifiedBy>Brenkova</cp:lastModifiedBy>
  <cp:revision>105</cp:revision>
  <dcterms:created xsi:type="dcterms:W3CDTF">2017-01-24T10:26:17Z</dcterms:created>
  <dcterms:modified xsi:type="dcterms:W3CDTF">2024-06-12T10:01:17Z</dcterms:modified>
</cp:coreProperties>
</file>