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42" r:id="rId3"/>
    <p:sldId id="343" r:id="rId4"/>
    <p:sldId id="331" r:id="rId5"/>
    <p:sldId id="336" r:id="rId6"/>
    <p:sldId id="337" r:id="rId7"/>
    <p:sldId id="341" r:id="rId8"/>
    <p:sldId id="361" r:id="rId9"/>
    <p:sldId id="362" r:id="rId10"/>
    <p:sldId id="354" r:id="rId11"/>
    <p:sldId id="348" r:id="rId12"/>
    <p:sldId id="294" r:id="rId13"/>
    <p:sldId id="309" r:id="rId14"/>
    <p:sldId id="329" r:id="rId15"/>
    <p:sldId id="304" r:id="rId16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057A8FC-B401-46C6-853A-F45D1DCB5E1A}">
          <p14:sldIdLst>
            <p14:sldId id="257"/>
            <p14:sldId id="342"/>
            <p14:sldId id="343"/>
            <p14:sldId id="331"/>
            <p14:sldId id="336"/>
            <p14:sldId id="337"/>
            <p14:sldId id="341"/>
            <p14:sldId id="361"/>
            <p14:sldId id="362"/>
            <p14:sldId id="354"/>
            <p14:sldId id="348"/>
            <p14:sldId id="294"/>
            <p14:sldId id="309"/>
            <p14:sldId id="329"/>
            <p14:sldId id="304"/>
          </p14:sldIdLst>
        </p14:section>
        <p14:section name="Oddíl bez názvu" id="{A668138E-0DC7-47AB-9578-C50365CEFD4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3A7"/>
    <a:srgbClr val="5B9BD5"/>
    <a:srgbClr val="BA90F8"/>
    <a:srgbClr val="F5FD91"/>
    <a:srgbClr val="EDFD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5FD6D-6433-4C8F-9881-AC506DFA0357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55AADC86-7E54-4684-BD98-BEAFA9F8BB6B}">
      <dgm:prSet/>
      <dgm:spPr/>
      <dgm:t>
        <a:bodyPr/>
        <a:lstStyle/>
        <a:p>
          <a:r>
            <a:rPr lang="cs-CZ" dirty="0"/>
            <a:t>82 345</a:t>
          </a:r>
        </a:p>
      </dgm:t>
    </dgm:pt>
    <dgm:pt modelId="{CEBDF97F-49C9-4E90-94DB-D80EBC4EF071}" type="parTrans" cxnId="{F0B94E27-D0DA-4ED6-A101-9EF337D08C8F}">
      <dgm:prSet/>
      <dgm:spPr/>
      <dgm:t>
        <a:bodyPr/>
        <a:lstStyle/>
        <a:p>
          <a:endParaRPr lang="cs-CZ"/>
        </a:p>
      </dgm:t>
    </dgm:pt>
    <dgm:pt modelId="{30E76389-CC98-4E29-9D7B-0B8430C82028}" type="sibTrans" cxnId="{F0B94E27-D0DA-4ED6-A101-9EF337D08C8F}">
      <dgm:prSet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CELÁ ČR</a:t>
          </a:r>
        </a:p>
      </dgm:t>
    </dgm:pt>
    <dgm:pt modelId="{2D00E497-57D2-4A1F-9665-62A11BC972C7}">
      <dgm:prSet/>
      <dgm:spPr/>
      <dgm:t>
        <a:bodyPr/>
        <a:lstStyle/>
        <a:p>
          <a:r>
            <a:rPr lang="cs-CZ" dirty="0"/>
            <a:t>48 074</a:t>
          </a:r>
        </a:p>
      </dgm:t>
    </dgm:pt>
    <dgm:pt modelId="{636841AC-D44C-4622-A2C2-C2DBE03E192D}" type="parTrans" cxnId="{0337B2C3-A94A-4530-A6E1-205AD39BD086}">
      <dgm:prSet/>
      <dgm:spPr/>
      <dgm:t>
        <a:bodyPr/>
        <a:lstStyle/>
        <a:p>
          <a:endParaRPr lang="cs-CZ"/>
        </a:p>
      </dgm:t>
    </dgm:pt>
    <dgm:pt modelId="{7AE4B02B-CECA-492C-96A7-AEFB98517B58}" type="sibTrans" cxnId="{0337B2C3-A94A-4530-A6E1-205AD39BD086}">
      <dgm:prSet/>
      <dgm:spPr/>
      <dgm:t>
        <a:bodyPr/>
        <a:lstStyle/>
        <a:p>
          <a:r>
            <a:rPr lang="cs-CZ" dirty="0"/>
            <a:t>AKUTNÍ PÉČE</a:t>
          </a:r>
        </a:p>
      </dgm:t>
    </dgm:pt>
    <dgm:pt modelId="{F97FB331-3FCC-40AE-8032-30A9CDA96985}">
      <dgm:prSet/>
      <dgm:spPr/>
      <dgm:t>
        <a:bodyPr/>
        <a:lstStyle/>
        <a:p>
          <a:r>
            <a:rPr lang="cs-CZ" dirty="0"/>
            <a:t>5 886</a:t>
          </a:r>
        </a:p>
      </dgm:t>
    </dgm:pt>
    <dgm:pt modelId="{818F1AF1-9776-42D5-8B2C-E628255F92CF}" type="parTrans" cxnId="{F436D0C2-B2D2-494B-8A35-7669F10998C8}">
      <dgm:prSet/>
      <dgm:spPr/>
      <dgm:t>
        <a:bodyPr/>
        <a:lstStyle/>
        <a:p>
          <a:endParaRPr lang="cs-CZ"/>
        </a:p>
      </dgm:t>
    </dgm:pt>
    <dgm:pt modelId="{16E81B42-4CBA-4D00-AF1F-47BD171A6CB7}" type="sibTrans" cxnId="{F436D0C2-B2D2-494B-8A35-7669F10998C8}">
      <dgm:prSet/>
      <dgm:spPr/>
      <dgm:t>
        <a:bodyPr/>
        <a:lstStyle/>
        <a:p>
          <a:r>
            <a:rPr lang="cs-CZ" dirty="0"/>
            <a:t>OST. LŮŽKOVÁ</a:t>
          </a:r>
        </a:p>
      </dgm:t>
    </dgm:pt>
    <dgm:pt modelId="{90824AB4-E327-4BC9-8946-2E3EE32E3B32}">
      <dgm:prSet/>
      <dgm:spPr/>
      <dgm:t>
        <a:bodyPr/>
        <a:lstStyle/>
        <a:p>
          <a:r>
            <a:rPr lang="cs-CZ" dirty="0"/>
            <a:t>28 386</a:t>
          </a:r>
        </a:p>
      </dgm:t>
    </dgm:pt>
    <dgm:pt modelId="{75258A07-F642-4E2B-B1CC-1B2123DCE5DB}" type="parTrans" cxnId="{BC0342F1-488D-4E66-9301-C03CD0724230}">
      <dgm:prSet/>
      <dgm:spPr/>
      <dgm:t>
        <a:bodyPr/>
        <a:lstStyle/>
        <a:p>
          <a:endParaRPr lang="cs-CZ"/>
        </a:p>
      </dgm:t>
    </dgm:pt>
    <dgm:pt modelId="{58E7A6E7-9987-487A-A746-9CFA4EA6EF84}" type="sibTrans" cxnId="{BC0342F1-488D-4E66-9301-C03CD0724230}">
      <dgm:prSet/>
      <dgm:spPr/>
      <dgm:t>
        <a:bodyPr/>
        <a:lstStyle/>
        <a:p>
          <a:r>
            <a:rPr lang="cs-CZ" dirty="0"/>
            <a:t>NELŮŽKOVÁ</a:t>
          </a:r>
        </a:p>
      </dgm:t>
    </dgm:pt>
    <dgm:pt modelId="{D6457C79-54CA-4B9E-85D8-9E80D7CF15CD}" type="pres">
      <dgm:prSet presAssocID="{C6E5FD6D-6433-4C8F-9881-AC506DFA03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01E69F9-659F-44C9-BD57-21C995FAFCC1}" type="pres">
      <dgm:prSet presAssocID="{55AADC86-7E54-4684-BD98-BEAFA9F8BB6B}" presName="hierRoot1" presStyleCnt="0">
        <dgm:presLayoutVars>
          <dgm:hierBranch val="init"/>
        </dgm:presLayoutVars>
      </dgm:prSet>
      <dgm:spPr/>
    </dgm:pt>
    <dgm:pt modelId="{DF19AFC7-58E4-455D-93DF-3C204628FCF5}" type="pres">
      <dgm:prSet presAssocID="{55AADC86-7E54-4684-BD98-BEAFA9F8BB6B}" presName="rootComposite1" presStyleCnt="0"/>
      <dgm:spPr/>
    </dgm:pt>
    <dgm:pt modelId="{0B9E4B24-F38E-475E-A4CA-F705ECF5D1D5}" type="pres">
      <dgm:prSet presAssocID="{55AADC86-7E54-4684-BD98-BEAFA9F8BB6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6F893F8C-2B7C-4C8C-AED1-32D5A2DE3B55}" type="pres">
      <dgm:prSet presAssocID="{55AADC86-7E54-4684-BD98-BEAFA9F8BB6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B94CF4-8E8B-4D31-882E-513C9AB63623}" type="pres">
      <dgm:prSet presAssocID="{55AADC86-7E54-4684-BD98-BEAFA9F8BB6B}" presName="rootConnector1" presStyleLbl="node1" presStyleIdx="0" presStyleCnt="3"/>
      <dgm:spPr/>
      <dgm:t>
        <a:bodyPr/>
        <a:lstStyle/>
        <a:p>
          <a:endParaRPr lang="cs-CZ"/>
        </a:p>
      </dgm:t>
    </dgm:pt>
    <dgm:pt modelId="{812B4071-9475-4A5C-B439-1B4252CAEBC5}" type="pres">
      <dgm:prSet presAssocID="{55AADC86-7E54-4684-BD98-BEAFA9F8BB6B}" presName="hierChild2" presStyleCnt="0"/>
      <dgm:spPr/>
    </dgm:pt>
    <dgm:pt modelId="{F099DA32-441B-4183-8B95-0F85F44174B9}" type="pres">
      <dgm:prSet presAssocID="{636841AC-D44C-4622-A2C2-C2DBE03E192D}" presName="Name37" presStyleLbl="parChTrans1D2" presStyleIdx="0" presStyleCnt="3"/>
      <dgm:spPr/>
      <dgm:t>
        <a:bodyPr/>
        <a:lstStyle/>
        <a:p>
          <a:endParaRPr lang="cs-CZ"/>
        </a:p>
      </dgm:t>
    </dgm:pt>
    <dgm:pt modelId="{3933543C-43C1-481C-83F8-ABCE58FDEF96}" type="pres">
      <dgm:prSet presAssocID="{2D00E497-57D2-4A1F-9665-62A11BC972C7}" presName="hierRoot2" presStyleCnt="0">
        <dgm:presLayoutVars>
          <dgm:hierBranch val="init"/>
        </dgm:presLayoutVars>
      </dgm:prSet>
      <dgm:spPr/>
    </dgm:pt>
    <dgm:pt modelId="{A6261749-3E8C-43E6-AC71-D3964FC49687}" type="pres">
      <dgm:prSet presAssocID="{2D00E497-57D2-4A1F-9665-62A11BC972C7}" presName="rootComposite" presStyleCnt="0"/>
      <dgm:spPr/>
    </dgm:pt>
    <dgm:pt modelId="{24AAABBD-1CCB-4D72-96D4-75742E0A3B58}" type="pres">
      <dgm:prSet presAssocID="{2D00E497-57D2-4A1F-9665-62A11BC972C7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C9101A84-600B-4FA7-B65E-3B1B5966960D}" type="pres">
      <dgm:prSet presAssocID="{2D00E497-57D2-4A1F-9665-62A11BC972C7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431663C-E565-40C0-9F8F-3318BD1CF8C8}" type="pres">
      <dgm:prSet presAssocID="{2D00E497-57D2-4A1F-9665-62A11BC972C7}" presName="rootConnector" presStyleLbl="node2" presStyleIdx="0" presStyleCnt="0"/>
      <dgm:spPr/>
      <dgm:t>
        <a:bodyPr/>
        <a:lstStyle/>
        <a:p>
          <a:endParaRPr lang="cs-CZ"/>
        </a:p>
      </dgm:t>
    </dgm:pt>
    <dgm:pt modelId="{5FB50D92-C8B3-40F6-9FE3-CDAF43BA7769}" type="pres">
      <dgm:prSet presAssocID="{2D00E497-57D2-4A1F-9665-62A11BC972C7}" presName="hierChild4" presStyleCnt="0"/>
      <dgm:spPr/>
    </dgm:pt>
    <dgm:pt modelId="{8959507F-BD4C-4A05-B004-B08D1A9FA928}" type="pres">
      <dgm:prSet presAssocID="{2D00E497-57D2-4A1F-9665-62A11BC972C7}" presName="hierChild5" presStyleCnt="0"/>
      <dgm:spPr/>
    </dgm:pt>
    <dgm:pt modelId="{CE07C122-08AB-48C3-8087-4CFB757349BC}" type="pres">
      <dgm:prSet presAssocID="{818F1AF1-9776-42D5-8B2C-E628255F92CF}" presName="Name37" presStyleLbl="parChTrans1D2" presStyleIdx="1" presStyleCnt="3"/>
      <dgm:spPr/>
      <dgm:t>
        <a:bodyPr/>
        <a:lstStyle/>
        <a:p>
          <a:endParaRPr lang="cs-CZ"/>
        </a:p>
      </dgm:t>
    </dgm:pt>
    <dgm:pt modelId="{77581395-AD62-42ED-9B34-834B0D2D7499}" type="pres">
      <dgm:prSet presAssocID="{F97FB331-3FCC-40AE-8032-30A9CDA96985}" presName="hierRoot2" presStyleCnt="0">
        <dgm:presLayoutVars>
          <dgm:hierBranch val="init"/>
        </dgm:presLayoutVars>
      </dgm:prSet>
      <dgm:spPr/>
    </dgm:pt>
    <dgm:pt modelId="{4F7AE76D-2860-469A-89C8-AE5E9440923C}" type="pres">
      <dgm:prSet presAssocID="{F97FB331-3FCC-40AE-8032-30A9CDA96985}" presName="rootComposite" presStyleCnt="0"/>
      <dgm:spPr/>
    </dgm:pt>
    <dgm:pt modelId="{44D6D8C2-65D0-4E7B-807B-EFC4FEFCB4C0}" type="pres">
      <dgm:prSet presAssocID="{F97FB331-3FCC-40AE-8032-30A9CDA96985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A7D33A96-1CC1-4B11-B774-D66C3C98CF6F}" type="pres">
      <dgm:prSet presAssocID="{F97FB331-3FCC-40AE-8032-30A9CDA96985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5F6C988-A142-4627-A52D-1FD65EE36DBF}" type="pres">
      <dgm:prSet presAssocID="{F97FB331-3FCC-40AE-8032-30A9CDA96985}" presName="rootConnector" presStyleLbl="node2" presStyleIdx="0" presStyleCnt="0"/>
      <dgm:spPr/>
      <dgm:t>
        <a:bodyPr/>
        <a:lstStyle/>
        <a:p>
          <a:endParaRPr lang="cs-CZ"/>
        </a:p>
      </dgm:t>
    </dgm:pt>
    <dgm:pt modelId="{644AA198-C40A-4496-884A-925796E4371E}" type="pres">
      <dgm:prSet presAssocID="{F97FB331-3FCC-40AE-8032-30A9CDA96985}" presName="hierChild4" presStyleCnt="0"/>
      <dgm:spPr/>
    </dgm:pt>
    <dgm:pt modelId="{32C07829-870D-4D2C-8933-9DB54418A967}" type="pres">
      <dgm:prSet presAssocID="{F97FB331-3FCC-40AE-8032-30A9CDA96985}" presName="hierChild5" presStyleCnt="0"/>
      <dgm:spPr/>
    </dgm:pt>
    <dgm:pt modelId="{50E6EFCD-FEF2-4123-A760-43FFB74EAD7D}" type="pres">
      <dgm:prSet presAssocID="{75258A07-F642-4E2B-B1CC-1B2123DCE5DB}" presName="Name37" presStyleLbl="parChTrans1D2" presStyleIdx="2" presStyleCnt="3"/>
      <dgm:spPr/>
      <dgm:t>
        <a:bodyPr/>
        <a:lstStyle/>
        <a:p>
          <a:endParaRPr lang="cs-CZ"/>
        </a:p>
      </dgm:t>
    </dgm:pt>
    <dgm:pt modelId="{FD1B03B0-502F-4957-9A69-40EA716FF1D7}" type="pres">
      <dgm:prSet presAssocID="{90824AB4-E327-4BC9-8946-2E3EE32E3B32}" presName="hierRoot2" presStyleCnt="0">
        <dgm:presLayoutVars>
          <dgm:hierBranch val="init"/>
        </dgm:presLayoutVars>
      </dgm:prSet>
      <dgm:spPr/>
    </dgm:pt>
    <dgm:pt modelId="{C88C6154-CA31-48E7-9EDC-C7F738A41166}" type="pres">
      <dgm:prSet presAssocID="{90824AB4-E327-4BC9-8946-2E3EE32E3B32}" presName="rootComposite" presStyleCnt="0"/>
      <dgm:spPr/>
    </dgm:pt>
    <dgm:pt modelId="{092183EA-3DFA-49B2-92EE-4D0863785688}" type="pres">
      <dgm:prSet presAssocID="{90824AB4-E327-4BC9-8946-2E3EE32E3B32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E9160BF4-AD1E-4419-8D8D-C294D5A09E79}" type="pres">
      <dgm:prSet presAssocID="{90824AB4-E327-4BC9-8946-2E3EE32E3B32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32375CB-AFB1-4822-B123-B3A98B2A1E0D}" type="pres">
      <dgm:prSet presAssocID="{90824AB4-E327-4BC9-8946-2E3EE32E3B32}" presName="rootConnector" presStyleLbl="node2" presStyleIdx="0" presStyleCnt="0"/>
      <dgm:spPr/>
      <dgm:t>
        <a:bodyPr/>
        <a:lstStyle/>
        <a:p>
          <a:endParaRPr lang="cs-CZ"/>
        </a:p>
      </dgm:t>
    </dgm:pt>
    <dgm:pt modelId="{8BA85AE4-46E1-42F6-9AF1-08AE9244BFE2}" type="pres">
      <dgm:prSet presAssocID="{90824AB4-E327-4BC9-8946-2E3EE32E3B32}" presName="hierChild4" presStyleCnt="0"/>
      <dgm:spPr/>
    </dgm:pt>
    <dgm:pt modelId="{1EEE48F9-6F52-449B-A086-C33FAA31CA0D}" type="pres">
      <dgm:prSet presAssocID="{90824AB4-E327-4BC9-8946-2E3EE32E3B32}" presName="hierChild5" presStyleCnt="0"/>
      <dgm:spPr/>
    </dgm:pt>
    <dgm:pt modelId="{EBAFEB86-9E45-4CEE-83FD-6D551981EC55}" type="pres">
      <dgm:prSet presAssocID="{55AADC86-7E54-4684-BD98-BEAFA9F8BB6B}" presName="hierChild3" presStyleCnt="0"/>
      <dgm:spPr/>
    </dgm:pt>
  </dgm:ptLst>
  <dgm:cxnLst>
    <dgm:cxn modelId="{7A6FAB4D-545C-4A6E-BA83-2D6DCD3501E4}" type="presOf" srcId="{55AADC86-7E54-4684-BD98-BEAFA9F8BB6B}" destId="{4EB94CF4-8E8B-4D31-882E-513C9AB63623}" srcOrd="1" destOrd="0" presId="urn:microsoft.com/office/officeart/2008/layout/NameandTitleOrganizationalChart"/>
    <dgm:cxn modelId="{9F3E35F3-C3BB-4EBD-9939-DE560DB1DC86}" type="presOf" srcId="{90824AB4-E327-4BC9-8946-2E3EE32E3B32}" destId="{092183EA-3DFA-49B2-92EE-4D0863785688}" srcOrd="0" destOrd="0" presId="urn:microsoft.com/office/officeart/2008/layout/NameandTitleOrganizationalChart"/>
    <dgm:cxn modelId="{36A48F62-9595-4253-8BD2-2F7920527F3F}" type="presOf" srcId="{7AE4B02B-CECA-492C-96A7-AEFB98517B58}" destId="{C9101A84-600B-4FA7-B65E-3B1B5966960D}" srcOrd="0" destOrd="0" presId="urn:microsoft.com/office/officeart/2008/layout/NameandTitleOrganizationalChart"/>
    <dgm:cxn modelId="{BC0342F1-488D-4E66-9301-C03CD0724230}" srcId="{55AADC86-7E54-4684-BD98-BEAFA9F8BB6B}" destId="{90824AB4-E327-4BC9-8946-2E3EE32E3B32}" srcOrd="2" destOrd="0" parTransId="{75258A07-F642-4E2B-B1CC-1B2123DCE5DB}" sibTransId="{58E7A6E7-9987-487A-A746-9CFA4EA6EF84}"/>
    <dgm:cxn modelId="{D2B860BA-9444-44F8-BFD8-1B6A44EF61FE}" type="presOf" srcId="{F97FB331-3FCC-40AE-8032-30A9CDA96985}" destId="{45F6C988-A142-4627-A52D-1FD65EE36DBF}" srcOrd="1" destOrd="0" presId="urn:microsoft.com/office/officeart/2008/layout/NameandTitleOrganizationalChart"/>
    <dgm:cxn modelId="{F079C579-D24F-4A93-939B-10193EE972F4}" type="presOf" srcId="{C6E5FD6D-6433-4C8F-9881-AC506DFA0357}" destId="{D6457C79-54CA-4B9E-85D8-9E80D7CF15CD}" srcOrd="0" destOrd="0" presId="urn:microsoft.com/office/officeart/2008/layout/NameandTitleOrganizationalChart"/>
    <dgm:cxn modelId="{F436D0C2-B2D2-494B-8A35-7669F10998C8}" srcId="{55AADC86-7E54-4684-BD98-BEAFA9F8BB6B}" destId="{F97FB331-3FCC-40AE-8032-30A9CDA96985}" srcOrd="1" destOrd="0" parTransId="{818F1AF1-9776-42D5-8B2C-E628255F92CF}" sibTransId="{16E81B42-4CBA-4D00-AF1F-47BD171A6CB7}"/>
    <dgm:cxn modelId="{03F172BB-6C35-4C1E-AC47-AD97BD426474}" type="presOf" srcId="{30E76389-CC98-4E29-9D7B-0B8430C82028}" destId="{6F893F8C-2B7C-4C8C-AED1-32D5A2DE3B55}" srcOrd="0" destOrd="0" presId="urn:microsoft.com/office/officeart/2008/layout/NameandTitleOrganizationalChart"/>
    <dgm:cxn modelId="{14B97F12-F123-47D6-89EB-3C05969AD5C7}" type="presOf" srcId="{55AADC86-7E54-4684-BD98-BEAFA9F8BB6B}" destId="{0B9E4B24-F38E-475E-A4CA-F705ECF5D1D5}" srcOrd="0" destOrd="0" presId="urn:microsoft.com/office/officeart/2008/layout/NameandTitleOrganizationalChart"/>
    <dgm:cxn modelId="{0337B2C3-A94A-4530-A6E1-205AD39BD086}" srcId="{55AADC86-7E54-4684-BD98-BEAFA9F8BB6B}" destId="{2D00E497-57D2-4A1F-9665-62A11BC972C7}" srcOrd="0" destOrd="0" parTransId="{636841AC-D44C-4622-A2C2-C2DBE03E192D}" sibTransId="{7AE4B02B-CECA-492C-96A7-AEFB98517B58}"/>
    <dgm:cxn modelId="{F4343B4F-8C1A-498C-8347-434BB5CCCA9A}" type="presOf" srcId="{818F1AF1-9776-42D5-8B2C-E628255F92CF}" destId="{CE07C122-08AB-48C3-8087-4CFB757349BC}" srcOrd="0" destOrd="0" presId="urn:microsoft.com/office/officeart/2008/layout/NameandTitleOrganizationalChart"/>
    <dgm:cxn modelId="{1AFBF47D-762D-4DEC-B956-1128A9F991EF}" type="presOf" srcId="{58E7A6E7-9987-487A-A746-9CFA4EA6EF84}" destId="{E9160BF4-AD1E-4419-8D8D-C294D5A09E79}" srcOrd="0" destOrd="0" presId="urn:microsoft.com/office/officeart/2008/layout/NameandTitleOrganizationalChart"/>
    <dgm:cxn modelId="{46AC3964-0127-41DC-A734-5A99D4D9E3C7}" type="presOf" srcId="{75258A07-F642-4E2B-B1CC-1B2123DCE5DB}" destId="{50E6EFCD-FEF2-4123-A760-43FFB74EAD7D}" srcOrd="0" destOrd="0" presId="urn:microsoft.com/office/officeart/2008/layout/NameandTitleOrganizationalChart"/>
    <dgm:cxn modelId="{D225B194-40BD-4D28-A2F8-74F6BC0E8A83}" type="presOf" srcId="{2D00E497-57D2-4A1F-9665-62A11BC972C7}" destId="{D431663C-E565-40C0-9F8F-3318BD1CF8C8}" srcOrd="1" destOrd="0" presId="urn:microsoft.com/office/officeart/2008/layout/NameandTitleOrganizationalChart"/>
    <dgm:cxn modelId="{F0B94E27-D0DA-4ED6-A101-9EF337D08C8F}" srcId="{C6E5FD6D-6433-4C8F-9881-AC506DFA0357}" destId="{55AADC86-7E54-4684-BD98-BEAFA9F8BB6B}" srcOrd="0" destOrd="0" parTransId="{CEBDF97F-49C9-4E90-94DB-D80EBC4EF071}" sibTransId="{30E76389-CC98-4E29-9D7B-0B8430C82028}"/>
    <dgm:cxn modelId="{D8A74683-A6AB-4863-9632-DAF3F832455C}" type="presOf" srcId="{2D00E497-57D2-4A1F-9665-62A11BC972C7}" destId="{24AAABBD-1CCB-4D72-96D4-75742E0A3B58}" srcOrd="0" destOrd="0" presId="urn:microsoft.com/office/officeart/2008/layout/NameandTitleOrganizationalChart"/>
    <dgm:cxn modelId="{C09E4A67-73AB-4C90-805C-84299541F3E2}" type="presOf" srcId="{F97FB331-3FCC-40AE-8032-30A9CDA96985}" destId="{44D6D8C2-65D0-4E7B-807B-EFC4FEFCB4C0}" srcOrd="0" destOrd="0" presId="urn:microsoft.com/office/officeart/2008/layout/NameandTitleOrganizationalChart"/>
    <dgm:cxn modelId="{76C20B27-EB5A-49BF-AAC4-E5136A085363}" type="presOf" srcId="{90824AB4-E327-4BC9-8946-2E3EE32E3B32}" destId="{932375CB-AFB1-4822-B123-B3A98B2A1E0D}" srcOrd="1" destOrd="0" presId="urn:microsoft.com/office/officeart/2008/layout/NameandTitleOrganizationalChart"/>
    <dgm:cxn modelId="{97D536CA-46B9-4E5B-B994-2D2E7377E27D}" type="presOf" srcId="{16E81B42-4CBA-4D00-AF1F-47BD171A6CB7}" destId="{A7D33A96-1CC1-4B11-B774-D66C3C98CF6F}" srcOrd="0" destOrd="0" presId="urn:microsoft.com/office/officeart/2008/layout/NameandTitleOrganizationalChart"/>
    <dgm:cxn modelId="{A41DF48E-1624-40BB-9442-D60FF7DC752F}" type="presOf" srcId="{636841AC-D44C-4622-A2C2-C2DBE03E192D}" destId="{F099DA32-441B-4183-8B95-0F85F44174B9}" srcOrd="0" destOrd="0" presId="urn:microsoft.com/office/officeart/2008/layout/NameandTitleOrganizationalChart"/>
    <dgm:cxn modelId="{8B291D62-2129-4B07-8715-39A1A09AB7D1}" type="presParOf" srcId="{D6457C79-54CA-4B9E-85D8-9E80D7CF15CD}" destId="{601E69F9-659F-44C9-BD57-21C995FAFCC1}" srcOrd="0" destOrd="0" presId="urn:microsoft.com/office/officeart/2008/layout/NameandTitleOrganizationalChart"/>
    <dgm:cxn modelId="{E2813105-9B15-4198-90C3-EB6FE4F1F2EE}" type="presParOf" srcId="{601E69F9-659F-44C9-BD57-21C995FAFCC1}" destId="{DF19AFC7-58E4-455D-93DF-3C204628FCF5}" srcOrd="0" destOrd="0" presId="urn:microsoft.com/office/officeart/2008/layout/NameandTitleOrganizationalChart"/>
    <dgm:cxn modelId="{E05D62CD-BEEE-462B-8E1B-0E93912E5269}" type="presParOf" srcId="{DF19AFC7-58E4-455D-93DF-3C204628FCF5}" destId="{0B9E4B24-F38E-475E-A4CA-F705ECF5D1D5}" srcOrd="0" destOrd="0" presId="urn:microsoft.com/office/officeart/2008/layout/NameandTitleOrganizationalChart"/>
    <dgm:cxn modelId="{6E225617-D265-4A78-8CBF-E15521BC4ACA}" type="presParOf" srcId="{DF19AFC7-58E4-455D-93DF-3C204628FCF5}" destId="{6F893F8C-2B7C-4C8C-AED1-32D5A2DE3B55}" srcOrd="1" destOrd="0" presId="urn:microsoft.com/office/officeart/2008/layout/NameandTitleOrganizationalChart"/>
    <dgm:cxn modelId="{7C395C5B-6CDD-4BB8-8667-FFC3AFBEA637}" type="presParOf" srcId="{DF19AFC7-58E4-455D-93DF-3C204628FCF5}" destId="{4EB94CF4-8E8B-4D31-882E-513C9AB63623}" srcOrd="2" destOrd="0" presId="urn:microsoft.com/office/officeart/2008/layout/NameandTitleOrganizationalChart"/>
    <dgm:cxn modelId="{B4788279-7F2A-42CC-AAC6-ADF156679E94}" type="presParOf" srcId="{601E69F9-659F-44C9-BD57-21C995FAFCC1}" destId="{812B4071-9475-4A5C-B439-1B4252CAEBC5}" srcOrd="1" destOrd="0" presId="urn:microsoft.com/office/officeart/2008/layout/NameandTitleOrganizationalChart"/>
    <dgm:cxn modelId="{4E035597-F3D1-48BB-8BD2-BF26C3822BB1}" type="presParOf" srcId="{812B4071-9475-4A5C-B439-1B4252CAEBC5}" destId="{F099DA32-441B-4183-8B95-0F85F44174B9}" srcOrd="0" destOrd="0" presId="urn:microsoft.com/office/officeart/2008/layout/NameandTitleOrganizationalChart"/>
    <dgm:cxn modelId="{1E661167-BB9B-4393-AACD-0D4F355C8FA6}" type="presParOf" srcId="{812B4071-9475-4A5C-B439-1B4252CAEBC5}" destId="{3933543C-43C1-481C-83F8-ABCE58FDEF96}" srcOrd="1" destOrd="0" presId="urn:microsoft.com/office/officeart/2008/layout/NameandTitleOrganizationalChart"/>
    <dgm:cxn modelId="{0CB5D969-FD8D-4743-8E45-04A97700D852}" type="presParOf" srcId="{3933543C-43C1-481C-83F8-ABCE58FDEF96}" destId="{A6261749-3E8C-43E6-AC71-D3964FC49687}" srcOrd="0" destOrd="0" presId="urn:microsoft.com/office/officeart/2008/layout/NameandTitleOrganizationalChart"/>
    <dgm:cxn modelId="{79BFC515-B31D-4CD6-BD86-B91E2008E32B}" type="presParOf" srcId="{A6261749-3E8C-43E6-AC71-D3964FC49687}" destId="{24AAABBD-1CCB-4D72-96D4-75742E0A3B58}" srcOrd="0" destOrd="0" presId="urn:microsoft.com/office/officeart/2008/layout/NameandTitleOrganizationalChart"/>
    <dgm:cxn modelId="{8949FDAB-9E5E-4F5D-ACAA-78A164EA35A7}" type="presParOf" srcId="{A6261749-3E8C-43E6-AC71-D3964FC49687}" destId="{C9101A84-600B-4FA7-B65E-3B1B5966960D}" srcOrd="1" destOrd="0" presId="urn:microsoft.com/office/officeart/2008/layout/NameandTitleOrganizationalChart"/>
    <dgm:cxn modelId="{E9F97ECE-2854-4B4A-81AF-2DD732CED524}" type="presParOf" srcId="{A6261749-3E8C-43E6-AC71-D3964FC49687}" destId="{D431663C-E565-40C0-9F8F-3318BD1CF8C8}" srcOrd="2" destOrd="0" presId="urn:microsoft.com/office/officeart/2008/layout/NameandTitleOrganizationalChart"/>
    <dgm:cxn modelId="{2BEEE067-D434-45DF-B3B9-DA7FA3FE658F}" type="presParOf" srcId="{3933543C-43C1-481C-83F8-ABCE58FDEF96}" destId="{5FB50D92-C8B3-40F6-9FE3-CDAF43BA7769}" srcOrd="1" destOrd="0" presId="urn:microsoft.com/office/officeart/2008/layout/NameandTitleOrganizationalChart"/>
    <dgm:cxn modelId="{33483B2E-D169-4B34-A9DE-C4A7D4AE6215}" type="presParOf" srcId="{3933543C-43C1-481C-83F8-ABCE58FDEF96}" destId="{8959507F-BD4C-4A05-B004-B08D1A9FA928}" srcOrd="2" destOrd="0" presId="urn:microsoft.com/office/officeart/2008/layout/NameandTitleOrganizationalChart"/>
    <dgm:cxn modelId="{19C9929A-2388-49E0-A59C-2CCE2B610EAF}" type="presParOf" srcId="{812B4071-9475-4A5C-B439-1B4252CAEBC5}" destId="{CE07C122-08AB-48C3-8087-4CFB757349BC}" srcOrd="2" destOrd="0" presId="urn:microsoft.com/office/officeart/2008/layout/NameandTitleOrganizationalChart"/>
    <dgm:cxn modelId="{AEEA4FAE-2326-4221-99F4-C3DAFBCFA52F}" type="presParOf" srcId="{812B4071-9475-4A5C-B439-1B4252CAEBC5}" destId="{77581395-AD62-42ED-9B34-834B0D2D7499}" srcOrd="3" destOrd="0" presId="urn:microsoft.com/office/officeart/2008/layout/NameandTitleOrganizationalChart"/>
    <dgm:cxn modelId="{A2EA4DAA-32F6-40F1-A738-F3910A22C30D}" type="presParOf" srcId="{77581395-AD62-42ED-9B34-834B0D2D7499}" destId="{4F7AE76D-2860-469A-89C8-AE5E9440923C}" srcOrd="0" destOrd="0" presId="urn:microsoft.com/office/officeart/2008/layout/NameandTitleOrganizationalChart"/>
    <dgm:cxn modelId="{050C9FAF-1058-480D-AA45-A818EF28B062}" type="presParOf" srcId="{4F7AE76D-2860-469A-89C8-AE5E9440923C}" destId="{44D6D8C2-65D0-4E7B-807B-EFC4FEFCB4C0}" srcOrd="0" destOrd="0" presId="urn:microsoft.com/office/officeart/2008/layout/NameandTitleOrganizationalChart"/>
    <dgm:cxn modelId="{2FAAFE08-4B9F-4B88-BC39-52509E79C7DF}" type="presParOf" srcId="{4F7AE76D-2860-469A-89C8-AE5E9440923C}" destId="{A7D33A96-1CC1-4B11-B774-D66C3C98CF6F}" srcOrd="1" destOrd="0" presId="urn:microsoft.com/office/officeart/2008/layout/NameandTitleOrganizationalChart"/>
    <dgm:cxn modelId="{5EBFEEAB-5AE4-4A8F-8D6B-3F4CEF266B0B}" type="presParOf" srcId="{4F7AE76D-2860-469A-89C8-AE5E9440923C}" destId="{45F6C988-A142-4627-A52D-1FD65EE36DBF}" srcOrd="2" destOrd="0" presId="urn:microsoft.com/office/officeart/2008/layout/NameandTitleOrganizationalChart"/>
    <dgm:cxn modelId="{C98D662E-6A07-40BF-A329-6CCB5A65193E}" type="presParOf" srcId="{77581395-AD62-42ED-9B34-834B0D2D7499}" destId="{644AA198-C40A-4496-884A-925796E4371E}" srcOrd="1" destOrd="0" presId="urn:microsoft.com/office/officeart/2008/layout/NameandTitleOrganizationalChart"/>
    <dgm:cxn modelId="{BA4E12BA-05A2-4A48-AC62-7C4E4BBE9498}" type="presParOf" srcId="{77581395-AD62-42ED-9B34-834B0D2D7499}" destId="{32C07829-870D-4D2C-8933-9DB54418A967}" srcOrd="2" destOrd="0" presId="urn:microsoft.com/office/officeart/2008/layout/NameandTitleOrganizationalChart"/>
    <dgm:cxn modelId="{8FABF473-2355-419C-A2CF-8FBC41B4D164}" type="presParOf" srcId="{812B4071-9475-4A5C-B439-1B4252CAEBC5}" destId="{50E6EFCD-FEF2-4123-A760-43FFB74EAD7D}" srcOrd="4" destOrd="0" presId="urn:microsoft.com/office/officeart/2008/layout/NameandTitleOrganizationalChart"/>
    <dgm:cxn modelId="{D812085E-B165-41E3-8B99-3C24ED303FB4}" type="presParOf" srcId="{812B4071-9475-4A5C-B439-1B4252CAEBC5}" destId="{FD1B03B0-502F-4957-9A69-40EA716FF1D7}" srcOrd="5" destOrd="0" presId="urn:microsoft.com/office/officeart/2008/layout/NameandTitleOrganizationalChart"/>
    <dgm:cxn modelId="{8B125551-E8C3-49DF-A473-A003718E413C}" type="presParOf" srcId="{FD1B03B0-502F-4957-9A69-40EA716FF1D7}" destId="{C88C6154-CA31-48E7-9EDC-C7F738A41166}" srcOrd="0" destOrd="0" presId="urn:microsoft.com/office/officeart/2008/layout/NameandTitleOrganizationalChart"/>
    <dgm:cxn modelId="{A38E2AA3-98AB-402E-8674-35B9851567B1}" type="presParOf" srcId="{C88C6154-CA31-48E7-9EDC-C7F738A41166}" destId="{092183EA-3DFA-49B2-92EE-4D0863785688}" srcOrd="0" destOrd="0" presId="urn:microsoft.com/office/officeart/2008/layout/NameandTitleOrganizationalChart"/>
    <dgm:cxn modelId="{9FAFA688-0E8D-4808-B88D-CC6ADC88F599}" type="presParOf" srcId="{C88C6154-CA31-48E7-9EDC-C7F738A41166}" destId="{E9160BF4-AD1E-4419-8D8D-C294D5A09E79}" srcOrd="1" destOrd="0" presId="urn:microsoft.com/office/officeart/2008/layout/NameandTitleOrganizationalChart"/>
    <dgm:cxn modelId="{F0504F20-2EC8-49DD-BE7E-FC2397C62D4F}" type="presParOf" srcId="{C88C6154-CA31-48E7-9EDC-C7F738A41166}" destId="{932375CB-AFB1-4822-B123-B3A98B2A1E0D}" srcOrd="2" destOrd="0" presId="urn:microsoft.com/office/officeart/2008/layout/NameandTitleOrganizationalChart"/>
    <dgm:cxn modelId="{F28A9349-450F-4C30-89B5-12447EC6296F}" type="presParOf" srcId="{FD1B03B0-502F-4957-9A69-40EA716FF1D7}" destId="{8BA85AE4-46E1-42F6-9AF1-08AE9244BFE2}" srcOrd="1" destOrd="0" presId="urn:microsoft.com/office/officeart/2008/layout/NameandTitleOrganizationalChart"/>
    <dgm:cxn modelId="{1BCCA203-4FBA-4D31-B213-673BA3C87D6B}" type="presParOf" srcId="{FD1B03B0-502F-4957-9A69-40EA716FF1D7}" destId="{1EEE48F9-6F52-449B-A086-C33FAA31CA0D}" srcOrd="2" destOrd="0" presId="urn:microsoft.com/office/officeart/2008/layout/NameandTitleOrganizationalChart"/>
    <dgm:cxn modelId="{D8DD2D0A-7BD8-40B6-933E-853F9F9ED309}" type="presParOf" srcId="{601E69F9-659F-44C9-BD57-21C995FAFCC1}" destId="{EBAFEB86-9E45-4CEE-83FD-6D551981EC5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E5FD6D-6433-4C8F-9881-AC506DFA0357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55AADC86-7E54-4684-BD98-BEAFA9F8BB6B}">
      <dgm:prSet/>
      <dgm:spPr/>
      <dgm:t>
        <a:bodyPr/>
        <a:lstStyle/>
        <a:p>
          <a:r>
            <a:rPr lang="cs-CZ" dirty="0"/>
            <a:t>82 680</a:t>
          </a:r>
        </a:p>
      </dgm:t>
    </dgm:pt>
    <dgm:pt modelId="{CEBDF97F-49C9-4E90-94DB-D80EBC4EF071}" type="parTrans" cxnId="{F0B94E27-D0DA-4ED6-A101-9EF337D08C8F}">
      <dgm:prSet/>
      <dgm:spPr/>
      <dgm:t>
        <a:bodyPr/>
        <a:lstStyle/>
        <a:p>
          <a:endParaRPr lang="cs-CZ"/>
        </a:p>
      </dgm:t>
    </dgm:pt>
    <dgm:pt modelId="{30E76389-CC98-4E29-9D7B-0B8430C82028}" type="sibTrans" cxnId="{F0B94E27-D0DA-4ED6-A101-9EF337D08C8F}">
      <dgm:prSet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CELÁ ČR</a:t>
          </a:r>
        </a:p>
      </dgm:t>
    </dgm:pt>
    <dgm:pt modelId="{C51B2C34-9D08-489A-A978-8BADA4A867DF}">
      <dgm:prSet/>
      <dgm:spPr/>
      <dgm:t>
        <a:bodyPr/>
        <a:lstStyle/>
        <a:p>
          <a:r>
            <a:rPr lang="cs-CZ" dirty="0"/>
            <a:t>48 316</a:t>
          </a:r>
        </a:p>
      </dgm:t>
    </dgm:pt>
    <dgm:pt modelId="{13A74AA5-B5F1-49B1-8068-04362D8B0241}" type="parTrans" cxnId="{B06B358D-6F2A-408D-8B63-68DCDC62D3C1}">
      <dgm:prSet/>
      <dgm:spPr/>
      <dgm:t>
        <a:bodyPr/>
        <a:lstStyle/>
        <a:p>
          <a:endParaRPr lang="cs-CZ"/>
        </a:p>
      </dgm:t>
    </dgm:pt>
    <dgm:pt modelId="{8838FD26-D3A9-4423-8F14-46FA59594E05}" type="sibTrans" cxnId="{B06B358D-6F2A-408D-8B63-68DCDC62D3C1}">
      <dgm:prSet/>
      <dgm:spPr/>
      <dgm:t>
        <a:bodyPr/>
        <a:lstStyle/>
        <a:p>
          <a:r>
            <a:rPr lang="cs-CZ" dirty="0"/>
            <a:t>AKUTNÍ PÉČE</a:t>
          </a:r>
        </a:p>
      </dgm:t>
    </dgm:pt>
    <dgm:pt modelId="{C5A4CDC4-04EE-4B66-9EE8-08CE938C624C}">
      <dgm:prSet/>
      <dgm:spPr/>
      <dgm:t>
        <a:bodyPr/>
        <a:lstStyle/>
        <a:p>
          <a:r>
            <a:rPr lang="cs-CZ" dirty="0"/>
            <a:t>5 977</a:t>
          </a:r>
        </a:p>
      </dgm:t>
    </dgm:pt>
    <dgm:pt modelId="{7DEE706F-FD0F-44B6-8840-909ADBF47E35}" type="parTrans" cxnId="{9E665695-38FE-4F0E-9359-4791ABBFBBBD}">
      <dgm:prSet/>
      <dgm:spPr/>
      <dgm:t>
        <a:bodyPr/>
        <a:lstStyle/>
        <a:p>
          <a:endParaRPr lang="cs-CZ"/>
        </a:p>
      </dgm:t>
    </dgm:pt>
    <dgm:pt modelId="{8455244F-E707-4FD8-B0A7-B982436C5A97}" type="sibTrans" cxnId="{9E665695-38FE-4F0E-9359-4791ABBFBBBD}">
      <dgm:prSet/>
      <dgm:spPr/>
      <dgm:t>
        <a:bodyPr/>
        <a:lstStyle/>
        <a:p>
          <a:r>
            <a:rPr lang="cs-CZ" dirty="0"/>
            <a:t>OST. LŮŽKOVÁ</a:t>
          </a:r>
        </a:p>
      </dgm:t>
    </dgm:pt>
    <dgm:pt modelId="{E65D292B-5A29-4082-A3B3-A8B0B72177F4}">
      <dgm:prSet/>
      <dgm:spPr/>
      <dgm:t>
        <a:bodyPr/>
        <a:lstStyle/>
        <a:p>
          <a:r>
            <a:rPr lang="cs-CZ" dirty="0"/>
            <a:t>28 387</a:t>
          </a:r>
        </a:p>
      </dgm:t>
    </dgm:pt>
    <dgm:pt modelId="{8097E827-48C4-45C5-A327-A7A038772CCE}" type="parTrans" cxnId="{68A0FB6D-6D37-44B7-B5A7-734456089EA7}">
      <dgm:prSet/>
      <dgm:spPr/>
      <dgm:t>
        <a:bodyPr/>
        <a:lstStyle/>
        <a:p>
          <a:endParaRPr lang="cs-CZ"/>
        </a:p>
      </dgm:t>
    </dgm:pt>
    <dgm:pt modelId="{B86B69BE-0417-4770-A922-D6536D642839}" type="sibTrans" cxnId="{68A0FB6D-6D37-44B7-B5A7-734456089EA7}">
      <dgm:prSet/>
      <dgm:spPr/>
      <dgm:t>
        <a:bodyPr/>
        <a:lstStyle/>
        <a:p>
          <a:r>
            <a:rPr lang="cs-CZ" dirty="0"/>
            <a:t>NELŮŽKOVÁ</a:t>
          </a:r>
        </a:p>
      </dgm:t>
    </dgm:pt>
    <dgm:pt modelId="{D6457C79-54CA-4B9E-85D8-9E80D7CF15CD}" type="pres">
      <dgm:prSet presAssocID="{C6E5FD6D-6433-4C8F-9881-AC506DFA03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01E69F9-659F-44C9-BD57-21C995FAFCC1}" type="pres">
      <dgm:prSet presAssocID="{55AADC86-7E54-4684-BD98-BEAFA9F8BB6B}" presName="hierRoot1" presStyleCnt="0">
        <dgm:presLayoutVars>
          <dgm:hierBranch val="init"/>
        </dgm:presLayoutVars>
      </dgm:prSet>
      <dgm:spPr/>
    </dgm:pt>
    <dgm:pt modelId="{DF19AFC7-58E4-455D-93DF-3C204628FCF5}" type="pres">
      <dgm:prSet presAssocID="{55AADC86-7E54-4684-BD98-BEAFA9F8BB6B}" presName="rootComposite1" presStyleCnt="0"/>
      <dgm:spPr/>
    </dgm:pt>
    <dgm:pt modelId="{0B9E4B24-F38E-475E-A4CA-F705ECF5D1D5}" type="pres">
      <dgm:prSet presAssocID="{55AADC86-7E54-4684-BD98-BEAFA9F8BB6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6F893F8C-2B7C-4C8C-AED1-32D5A2DE3B55}" type="pres">
      <dgm:prSet presAssocID="{55AADC86-7E54-4684-BD98-BEAFA9F8BB6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B94CF4-8E8B-4D31-882E-513C9AB63623}" type="pres">
      <dgm:prSet presAssocID="{55AADC86-7E54-4684-BD98-BEAFA9F8BB6B}" presName="rootConnector1" presStyleLbl="node1" presStyleIdx="0" presStyleCnt="3"/>
      <dgm:spPr/>
      <dgm:t>
        <a:bodyPr/>
        <a:lstStyle/>
        <a:p>
          <a:endParaRPr lang="cs-CZ"/>
        </a:p>
      </dgm:t>
    </dgm:pt>
    <dgm:pt modelId="{812B4071-9475-4A5C-B439-1B4252CAEBC5}" type="pres">
      <dgm:prSet presAssocID="{55AADC86-7E54-4684-BD98-BEAFA9F8BB6B}" presName="hierChild2" presStyleCnt="0"/>
      <dgm:spPr/>
    </dgm:pt>
    <dgm:pt modelId="{6E51B170-BB8F-47C9-9143-E8D3CE3D2BCE}" type="pres">
      <dgm:prSet presAssocID="{13A74AA5-B5F1-49B1-8068-04362D8B0241}" presName="Name37" presStyleLbl="parChTrans1D2" presStyleIdx="0" presStyleCnt="3"/>
      <dgm:spPr/>
      <dgm:t>
        <a:bodyPr/>
        <a:lstStyle/>
        <a:p>
          <a:endParaRPr lang="cs-CZ"/>
        </a:p>
      </dgm:t>
    </dgm:pt>
    <dgm:pt modelId="{69C02A16-44B5-4C54-9DC1-15B6DF43AB19}" type="pres">
      <dgm:prSet presAssocID="{C51B2C34-9D08-489A-A978-8BADA4A867DF}" presName="hierRoot2" presStyleCnt="0">
        <dgm:presLayoutVars>
          <dgm:hierBranch val="init"/>
        </dgm:presLayoutVars>
      </dgm:prSet>
      <dgm:spPr/>
    </dgm:pt>
    <dgm:pt modelId="{EA8829E0-93A9-48BB-B76D-D2A254E3AC34}" type="pres">
      <dgm:prSet presAssocID="{C51B2C34-9D08-489A-A978-8BADA4A867DF}" presName="rootComposite" presStyleCnt="0"/>
      <dgm:spPr/>
    </dgm:pt>
    <dgm:pt modelId="{9FAD18E7-24CC-49EB-ABB8-7CE1EB44275B}" type="pres">
      <dgm:prSet presAssocID="{C51B2C34-9D08-489A-A978-8BADA4A867DF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55A7C367-BAED-426C-9A88-7C838D286526}" type="pres">
      <dgm:prSet presAssocID="{C51B2C34-9D08-489A-A978-8BADA4A867DF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5DA894E-AE3D-4FF9-8928-8E2492AC802F}" type="pres">
      <dgm:prSet presAssocID="{C51B2C34-9D08-489A-A978-8BADA4A867DF}" presName="rootConnector" presStyleLbl="node2" presStyleIdx="0" presStyleCnt="0"/>
      <dgm:spPr/>
      <dgm:t>
        <a:bodyPr/>
        <a:lstStyle/>
        <a:p>
          <a:endParaRPr lang="cs-CZ"/>
        </a:p>
      </dgm:t>
    </dgm:pt>
    <dgm:pt modelId="{1939CB5E-5CC2-4AFF-8738-BFEF479E294C}" type="pres">
      <dgm:prSet presAssocID="{C51B2C34-9D08-489A-A978-8BADA4A867DF}" presName="hierChild4" presStyleCnt="0"/>
      <dgm:spPr/>
    </dgm:pt>
    <dgm:pt modelId="{5E0506C3-3A34-493D-8B08-13A13D5E029C}" type="pres">
      <dgm:prSet presAssocID="{C51B2C34-9D08-489A-A978-8BADA4A867DF}" presName="hierChild5" presStyleCnt="0"/>
      <dgm:spPr/>
    </dgm:pt>
    <dgm:pt modelId="{8119FBC6-6124-4DF3-9DE5-70F75F50940B}" type="pres">
      <dgm:prSet presAssocID="{7DEE706F-FD0F-44B6-8840-909ADBF47E35}" presName="Name37" presStyleLbl="parChTrans1D2" presStyleIdx="1" presStyleCnt="3"/>
      <dgm:spPr/>
      <dgm:t>
        <a:bodyPr/>
        <a:lstStyle/>
        <a:p>
          <a:endParaRPr lang="cs-CZ"/>
        </a:p>
      </dgm:t>
    </dgm:pt>
    <dgm:pt modelId="{946B6C95-0F4B-4B33-814D-254D4456CCD3}" type="pres">
      <dgm:prSet presAssocID="{C5A4CDC4-04EE-4B66-9EE8-08CE938C624C}" presName="hierRoot2" presStyleCnt="0">
        <dgm:presLayoutVars>
          <dgm:hierBranch val="init"/>
        </dgm:presLayoutVars>
      </dgm:prSet>
      <dgm:spPr/>
    </dgm:pt>
    <dgm:pt modelId="{BC65EF84-BF99-45FE-B247-2BF34D3BFAEE}" type="pres">
      <dgm:prSet presAssocID="{C5A4CDC4-04EE-4B66-9EE8-08CE938C624C}" presName="rootComposite" presStyleCnt="0"/>
      <dgm:spPr/>
    </dgm:pt>
    <dgm:pt modelId="{98A22515-904D-4782-8B6A-5E9482DF0943}" type="pres">
      <dgm:prSet presAssocID="{C5A4CDC4-04EE-4B66-9EE8-08CE938C624C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493B8408-4851-48D7-80F4-FCF134CA9E3D}" type="pres">
      <dgm:prSet presAssocID="{C5A4CDC4-04EE-4B66-9EE8-08CE938C624C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3E2CED4-F2A5-41AC-9A2E-7E9409F47890}" type="pres">
      <dgm:prSet presAssocID="{C5A4CDC4-04EE-4B66-9EE8-08CE938C624C}" presName="rootConnector" presStyleLbl="node2" presStyleIdx="0" presStyleCnt="0"/>
      <dgm:spPr/>
      <dgm:t>
        <a:bodyPr/>
        <a:lstStyle/>
        <a:p>
          <a:endParaRPr lang="cs-CZ"/>
        </a:p>
      </dgm:t>
    </dgm:pt>
    <dgm:pt modelId="{8CC8FBDB-BA45-4927-9C58-C3F1F9C4012D}" type="pres">
      <dgm:prSet presAssocID="{C5A4CDC4-04EE-4B66-9EE8-08CE938C624C}" presName="hierChild4" presStyleCnt="0"/>
      <dgm:spPr/>
    </dgm:pt>
    <dgm:pt modelId="{70094417-6CC1-4587-9A7A-3C54699248E6}" type="pres">
      <dgm:prSet presAssocID="{C5A4CDC4-04EE-4B66-9EE8-08CE938C624C}" presName="hierChild5" presStyleCnt="0"/>
      <dgm:spPr/>
    </dgm:pt>
    <dgm:pt modelId="{8EA08F1A-3F65-42D6-94B8-11617146E763}" type="pres">
      <dgm:prSet presAssocID="{8097E827-48C4-45C5-A327-A7A038772CCE}" presName="Name37" presStyleLbl="parChTrans1D2" presStyleIdx="2" presStyleCnt="3"/>
      <dgm:spPr/>
      <dgm:t>
        <a:bodyPr/>
        <a:lstStyle/>
        <a:p>
          <a:endParaRPr lang="cs-CZ"/>
        </a:p>
      </dgm:t>
    </dgm:pt>
    <dgm:pt modelId="{E15F0856-6C92-46F5-9C8E-6D67D6E05E72}" type="pres">
      <dgm:prSet presAssocID="{E65D292B-5A29-4082-A3B3-A8B0B72177F4}" presName="hierRoot2" presStyleCnt="0">
        <dgm:presLayoutVars>
          <dgm:hierBranch val="init"/>
        </dgm:presLayoutVars>
      </dgm:prSet>
      <dgm:spPr/>
    </dgm:pt>
    <dgm:pt modelId="{750F9E4B-AD87-4072-B440-36C25BDF09B3}" type="pres">
      <dgm:prSet presAssocID="{E65D292B-5A29-4082-A3B3-A8B0B72177F4}" presName="rootComposite" presStyleCnt="0"/>
      <dgm:spPr/>
    </dgm:pt>
    <dgm:pt modelId="{6FA36926-2C90-454D-AFBF-48A093EEBAA8}" type="pres">
      <dgm:prSet presAssocID="{E65D292B-5A29-4082-A3B3-A8B0B72177F4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F21673AD-4100-470F-962D-886598F3006C}" type="pres">
      <dgm:prSet presAssocID="{E65D292B-5A29-4082-A3B3-A8B0B72177F4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0E286B6-F141-4D2A-9E9F-02FA9DFED666}" type="pres">
      <dgm:prSet presAssocID="{E65D292B-5A29-4082-A3B3-A8B0B72177F4}" presName="rootConnector" presStyleLbl="node2" presStyleIdx="0" presStyleCnt="0"/>
      <dgm:spPr/>
      <dgm:t>
        <a:bodyPr/>
        <a:lstStyle/>
        <a:p>
          <a:endParaRPr lang="cs-CZ"/>
        </a:p>
      </dgm:t>
    </dgm:pt>
    <dgm:pt modelId="{A6D093F7-A9C9-43AA-9256-2187400DD279}" type="pres">
      <dgm:prSet presAssocID="{E65D292B-5A29-4082-A3B3-A8B0B72177F4}" presName="hierChild4" presStyleCnt="0"/>
      <dgm:spPr/>
    </dgm:pt>
    <dgm:pt modelId="{FCF73790-3AC0-4EE9-9B19-F7474E97D8A7}" type="pres">
      <dgm:prSet presAssocID="{E65D292B-5A29-4082-A3B3-A8B0B72177F4}" presName="hierChild5" presStyleCnt="0"/>
      <dgm:spPr/>
    </dgm:pt>
    <dgm:pt modelId="{EBAFEB86-9E45-4CEE-83FD-6D551981EC55}" type="pres">
      <dgm:prSet presAssocID="{55AADC86-7E54-4684-BD98-BEAFA9F8BB6B}" presName="hierChild3" presStyleCnt="0"/>
      <dgm:spPr/>
    </dgm:pt>
  </dgm:ptLst>
  <dgm:cxnLst>
    <dgm:cxn modelId="{A64F1FF1-1858-4E18-9D2D-BB7348AA590F}" type="presOf" srcId="{7DEE706F-FD0F-44B6-8840-909ADBF47E35}" destId="{8119FBC6-6124-4DF3-9DE5-70F75F50940B}" srcOrd="0" destOrd="0" presId="urn:microsoft.com/office/officeart/2008/layout/NameandTitleOrganizationalChart"/>
    <dgm:cxn modelId="{26504B1A-F341-4520-ABC6-DEA69ABAE132}" type="presOf" srcId="{B86B69BE-0417-4770-A922-D6536D642839}" destId="{F21673AD-4100-470F-962D-886598F3006C}" srcOrd="0" destOrd="0" presId="urn:microsoft.com/office/officeart/2008/layout/NameandTitleOrganizationalChart"/>
    <dgm:cxn modelId="{4C4086E8-6157-411B-A06B-2F822CFB1F25}" type="presOf" srcId="{55AADC86-7E54-4684-BD98-BEAFA9F8BB6B}" destId="{4EB94CF4-8E8B-4D31-882E-513C9AB63623}" srcOrd="1" destOrd="0" presId="urn:microsoft.com/office/officeart/2008/layout/NameandTitleOrganizationalChart"/>
    <dgm:cxn modelId="{68A0FB6D-6D37-44B7-B5A7-734456089EA7}" srcId="{55AADC86-7E54-4684-BD98-BEAFA9F8BB6B}" destId="{E65D292B-5A29-4082-A3B3-A8B0B72177F4}" srcOrd="2" destOrd="0" parTransId="{8097E827-48C4-45C5-A327-A7A038772CCE}" sibTransId="{B86B69BE-0417-4770-A922-D6536D642839}"/>
    <dgm:cxn modelId="{8495AC02-32A6-4BC1-BF1E-53445132CE77}" type="presOf" srcId="{8838FD26-D3A9-4423-8F14-46FA59594E05}" destId="{55A7C367-BAED-426C-9A88-7C838D286526}" srcOrd="0" destOrd="0" presId="urn:microsoft.com/office/officeart/2008/layout/NameandTitleOrganizationalChart"/>
    <dgm:cxn modelId="{B06B358D-6F2A-408D-8B63-68DCDC62D3C1}" srcId="{55AADC86-7E54-4684-BD98-BEAFA9F8BB6B}" destId="{C51B2C34-9D08-489A-A978-8BADA4A867DF}" srcOrd="0" destOrd="0" parTransId="{13A74AA5-B5F1-49B1-8068-04362D8B0241}" sibTransId="{8838FD26-D3A9-4423-8F14-46FA59594E05}"/>
    <dgm:cxn modelId="{9E665695-38FE-4F0E-9359-4791ABBFBBBD}" srcId="{55AADC86-7E54-4684-BD98-BEAFA9F8BB6B}" destId="{C5A4CDC4-04EE-4B66-9EE8-08CE938C624C}" srcOrd="1" destOrd="0" parTransId="{7DEE706F-FD0F-44B6-8840-909ADBF47E35}" sibTransId="{8455244F-E707-4FD8-B0A7-B982436C5A97}"/>
    <dgm:cxn modelId="{9A56AA9C-9340-4CD4-BDBB-250C268C4B7B}" type="presOf" srcId="{C51B2C34-9D08-489A-A978-8BADA4A867DF}" destId="{25DA894E-AE3D-4FF9-8928-8E2492AC802F}" srcOrd="1" destOrd="0" presId="urn:microsoft.com/office/officeart/2008/layout/NameandTitleOrganizationalChart"/>
    <dgm:cxn modelId="{1DC50B8C-4A65-4581-A3B3-4276720CE152}" type="presOf" srcId="{8097E827-48C4-45C5-A327-A7A038772CCE}" destId="{8EA08F1A-3F65-42D6-94B8-11617146E763}" srcOrd="0" destOrd="0" presId="urn:microsoft.com/office/officeart/2008/layout/NameandTitleOrganizationalChart"/>
    <dgm:cxn modelId="{F0B94E27-D0DA-4ED6-A101-9EF337D08C8F}" srcId="{C6E5FD6D-6433-4C8F-9881-AC506DFA0357}" destId="{55AADC86-7E54-4684-BD98-BEAFA9F8BB6B}" srcOrd="0" destOrd="0" parTransId="{CEBDF97F-49C9-4E90-94DB-D80EBC4EF071}" sibTransId="{30E76389-CC98-4E29-9D7B-0B8430C82028}"/>
    <dgm:cxn modelId="{3D09C00D-14BA-4C42-9942-5F262D950A8E}" type="presOf" srcId="{E65D292B-5A29-4082-A3B3-A8B0B72177F4}" destId="{6FA36926-2C90-454D-AFBF-48A093EEBAA8}" srcOrd="0" destOrd="0" presId="urn:microsoft.com/office/officeart/2008/layout/NameandTitleOrganizationalChart"/>
    <dgm:cxn modelId="{472FFE3E-68B2-485E-B05C-BA6E93658BC8}" type="presOf" srcId="{13A74AA5-B5F1-49B1-8068-04362D8B0241}" destId="{6E51B170-BB8F-47C9-9143-E8D3CE3D2BCE}" srcOrd="0" destOrd="0" presId="urn:microsoft.com/office/officeart/2008/layout/NameandTitleOrganizationalChart"/>
    <dgm:cxn modelId="{4A4C09BB-1C9B-412E-83D9-3CED08191E01}" type="presOf" srcId="{8455244F-E707-4FD8-B0A7-B982436C5A97}" destId="{493B8408-4851-48D7-80F4-FCF134CA9E3D}" srcOrd="0" destOrd="0" presId="urn:microsoft.com/office/officeart/2008/layout/NameandTitleOrganizationalChart"/>
    <dgm:cxn modelId="{639052DF-5E2C-44A2-8CEF-BEBFC69E5A3B}" type="presOf" srcId="{E65D292B-5A29-4082-A3B3-A8B0B72177F4}" destId="{00E286B6-F141-4D2A-9E9F-02FA9DFED666}" srcOrd="1" destOrd="0" presId="urn:microsoft.com/office/officeart/2008/layout/NameandTitleOrganizationalChart"/>
    <dgm:cxn modelId="{E4367AED-4985-4E29-93A0-245E35F2E389}" type="presOf" srcId="{C51B2C34-9D08-489A-A978-8BADA4A867DF}" destId="{9FAD18E7-24CC-49EB-ABB8-7CE1EB44275B}" srcOrd="0" destOrd="0" presId="urn:microsoft.com/office/officeart/2008/layout/NameandTitleOrganizationalChart"/>
    <dgm:cxn modelId="{EA4ED824-04AB-4976-B453-4E74ABC22DC6}" type="presOf" srcId="{C5A4CDC4-04EE-4B66-9EE8-08CE938C624C}" destId="{98A22515-904D-4782-8B6A-5E9482DF0943}" srcOrd="0" destOrd="0" presId="urn:microsoft.com/office/officeart/2008/layout/NameandTitleOrganizationalChart"/>
    <dgm:cxn modelId="{5EFC0137-463E-44FB-B007-F9EDD9AA3BBE}" type="presOf" srcId="{C5A4CDC4-04EE-4B66-9EE8-08CE938C624C}" destId="{C3E2CED4-F2A5-41AC-9A2E-7E9409F47890}" srcOrd="1" destOrd="0" presId="urn:microsoft.com/office/officeart/2008/layout/NameandTitleOrganizationalChart"/>
    <dgm:cxn modelId="{45612AD2-B314-4D65-B200-9D8025BAC36D}" type="presOf" srcId="{30E76389-CC98-4E29-9D7B-0B8430C82028}" destId="{6F893F8C-2B7C-4C8C-AED1-32D5A2DE3B55}" srcOrd="0" destOrd="0" presId="urn:microsoft.com/office/officeart/2008/layout/NameandTitleOrganizationalChart"/>
    <dgm:cxn modelId="{AAD4396E-6F60-4F5F-9F1E-8C76CA71C755}" type="presOf" srcId="{55AADC86-7E54-4684-BD98-BEAFA9F8BB6B}" destId="{0B9E4B24-F38E-475E-A4CA-F705ECF5D1D5}" srcOrd="0" destOrd="0" presId="urn:microsoft.com/office/officeart/2008/layout/NameandTitleOrganizationalChart"/>
    <dgm:cxn modelId="{EBA54F09-9CC1-43DD-97F2-D9388D194A77}" type="presOf" srcId="{C6E5FD6D-6433-4C8F-9881-AC506DFA0357}" destId="{D6457C79-54CA-4B9E-85D8-9E80D7CF15CD}" srcOrd="0" destOrd="0" presId="urn:microsoft.com/office/officeart/2008/layout/NameandTitleOrganizationalChart"/>
    <dgm:cxn modelId="{002E9234-22D1-4699-B01E-1DA29B7C94F5}" type="presParOf" srcId="{D6457C79-54CA-4B9E-85D8-9E80D7CF15CD}" destId="{601E69F9-659F-44C9-BD57-21C995FAFCC1}" srcOrd="0" destOrd="0" presId="urn:microsoft.com/office/officeart/2008/layout/NameandTitleOrganizationalChart"/>
    <dgm:cxn modelId="{29F9F3A0-6604-4BEC-B6E3-7B4523FE6784}" type="presParOf" srcId="{601E69F9-659F-44C9-BD57-21C995FAFCC1}" destId="{DF19AFC7-58E4-455D-93DF-3C204628FCF5}" srcOrd="0" destOrd="0" presId="urn:microsoft.com/office/officeart/2008/layout/NameandTitleOrganizationalChart"/>
    <dgm:cxn modelId="{D256FEF5-0AF9-49C8-843D-B6A41A21218F}" type="presParOf" srcId="{DF19AFC7-58E4-455D-93DF-3C204628FCF5}" destId="{0B9E4B24-F38E-475E-A4CA-F705ECF5D1D5}" srcOrd="0" destOrd="0" presId="urn:microsoft.com/office/officeart/2008/layout/NameandTitleOrganizationalChart"/>
    <dgm:cxn modelId="{980CABD9-9DCA-44FB-9D0F-9F2B458E969A}" type="presParOf" srcId="{DF19AFC7-58E4-455D-93DF-3C204628FCF5}" destId="{6F893F8C-2B7C-4C8C-AED1-32D5A2DE3B55}" srcOrd="1" destOrd="0" presId="urn:microsoft.com/office/officeart/2008/layout/NameandTitleOrganizationalChart"/>
    <dgm:cxn modelId="{7413F7B8-7D16-4738-9D45-F00C983BC317}" type="presParOf" srcId="{DF19AFC7-58E4-455D-93DF-3C204628FCF5}" destId="{4EB94CF4-8E8B-4D31-882E-513C9AB63623}" srcOrd="2" destOrd="0" presId="urn:microsoft.com/office/officeart/2008/layout/NameandTitleOrganizationalChart"/>
    <dgm:cxn modelId="{6EB08436-FB35-4055-B08C-33ADA51B0930}" type="presParOf" srcId="{601E69F9-659F-44C9-BD57-21C995FAFCC1}" destId="{812B4071-9475-4A5C-B439-1B4252CAEBC5}" srcOrd="1" destOrd="0" presId="urn:microsoft.com/office/officeart/2008/layout/NameandTitleOrganizationalChart"/>
    <dgm:cxn modelId="{12D0E343-E973-4F0E-90E2-575F26A26370}" type="presParOf" srcId="{812B4071-9475-4A5C-B439-1B4252CAEBC5}" destId="{6E51B170-BB8F-47C9-9143-E8D3CE3D2BCE}" srcOrd="0" destOrd="0" presId="urn:microsoft.com/office/officeart/2008/layout/NameandTitleOrganizationalChart"/>
    <dgm:cxn modelId="{2653BEA1-45B1-4ACC-B38F-CA5DE3281016}" type="presParOf" srcId="{812B4071-9475-4A5C-B439-1B4252CAEBC5}" destId="{69C02A16-44B5-4C54-9DC1-15B6DF43AB19}" srcOrd="1" destOrd="0" presId="urn:microsoft.com/office/officeart/2008/layout/NameandTitleOrganizationalChart"/>
    <dgm:cxn modelId="{6E628787-BA91-40C8-AE66-5AB6292F729B}" type="presParOf" srcId="{69C02A16-44B5-4C54-9DC1-15B6DF43AB19}" destId="{EA8829E0-93A9-48BB-B76D-D2A254E3AC34}" srcOrd="0" destOrd="0" presId="urn:microsoft.com/office/officeart/2008/layout/NameandTitleOrganizationalChart"/>
    <dgm:cxn modelId="{0C5F79A6-FE45-445C-B834-66ED908EA18E}" type="presParOf" srcId="{EA8829E0-93A9-48BB-B76D-D2A254E3AC34}" destId="{9FAD18E7-24CC-49EB-ABB8-7CE1EB44275B}" srcOrd="0" destOrd="0" presId="urn:microsoft.com/office/officeart/2008/layout/NameandTitleOrganizationalChart"/>
    <dgm:cxn modelId="{A29FF76C-B1A7-4B73-A635-1FA0A3683B03}" type="presParOf" srcId="{EA8829E0-93A9-48BB-B76D-D2A254E3AC34}" destId="{55A7C367-BAED-426C-9A88-7C838D286526}" srcOrd="1" destOrd="0" presId="urn:microsoft.com/office/officeart/2008/layout/NameandTitleOrganizationalChart"/>
    <dgm:cxn modelId="{58334F2F-FEC1-40D3-A781-79F9940EA386}" type="presParOf" srcId="{EA8829E0-93A9-48BB-B76D-D2A254E3AC34}" destId="{25DA894E-AE3D-4FF9-8928-8E2492AC802F}" srcOrd="2" destOrd="0" presId="urn:microsoft.com/office/officeart/2008/layout/NameandTitleOrganizationalChart"/>
    <dgm:cxn modelId="{C762DECC-82EA-4083-A87C-EEBEC2912653}" type="presParOf" srcId="{69C02A16-44B5-4C54-9DC1-15B6DF43AB19}" destId="{1939CB5E-5CC2-4AFF-8738-BFEF479E294C}" srcOrd="1" destOrd="0" presId="urn:microsoft.com/office/officeart/2008/layout/NameandTitleOrganizationalChart"/>
    <dgm:cxn modelId="{F28277DA-D03D-49A4-9AD5-0193AC2B190D}" type="presParOf" srcId="{69C02A16-44B5-4C54-9DC1-15B6DF43AB19}" destId="{5E0506C3-3A34-493D-8B08-13A13D5E029C}" srcOrd="2" destOrd="0" presId="urn:microsoft.com/office/officeart/2008/layout/NameandTitleOrganizationalChart"/>
    <dgm:cxn modelId="{D855A97B-0AAA-44B1-BC11-377EE62DB8E2}" type="presParOf" srcId="{812B4071-9475-4A5C-B439-1B4252CAEBC5}" destId="{8119FBC6-6124-4DF3-9DE5-70F75F50940B}" srcOrd="2" destOrd="0" presId="urn:microsoft.com/office/officeart/2008/layout/NameandTitleOrganizationalChart"/>
    <dgm:cxn modelId="{C016FEA0-7E6F-430C-9ADD-95D1BE4FB5A5}" type="presParOf" srcId="{812B4071-9475-4A5C-B439-1B4252CAEBC5}" destId="{946B6C95-0F4B-4B33-814D-254D4456CCD3}" srcOrd="3" destOrd="0" presId="urn:microsoft.com/office/officeart/2008/layout/NameandTitleOrganizationalChart"/>
    <dgm:cxn modelId="{5272FC49-88D0-47F4-A2DF-CB395DE38BE4}" type="presParOf" srcId="{946B6C95-0F4B-4B33-814D-254D4456CCD3}" destId="{BC65EF84-BF99-45FE-B247-2BF34D3BFAEE}" srcOrd="0" destOrd="0" presId="urn:microsoft.com/office/officeart/2008/layout/NameandTitleOrganizationalChart"/>
    <dgm:cxn modelId="{15769719-2D72-4C09-A28C-3E23DF5E4D5C}" type="presParOf" srcId="{BC65EF84-BF99-45FE-B247-2BF34D3BFAEE}" destId="{98A22515-904D-4782-8B6A-5E9482DF0943}" srcOrd="0" destOrd="0" presId="urn:microsoft.com/office/officeart/2008/layout/NameandTitleOrganizationalChart"/>
    <dgm:cxn modelId="{C33ABFFF-4BEF-4BC7-9603-591522ABE5BE}" type="presParOf" srcId="{BC65EF84-BF99-45FE-B247-2BF34D3BFAEE}" destId="{493B8408-4851-48D7-80F4-FCF134CA9E3D}" srcOrd="1" destOrd="0" presId="urn:microsoft.com/office/officeart/2008/layout/NameandTitleOrganizationalChart"/>
    <dgm:cxn modelId="{93C85740-FABA-41B4-9094-2A68DC2FEE0C}" type="presParOf" srcId="{BC65EF84-BF99-45FE-B247-2BF34D3BFAEE}" destId="{C3E2CED4-F2A5-41AC-9A2E-7E9409F47890}" srcOrd="2" destOrd="0" presId="urn:microsoft.com/office/officeart/2008/layout/NameandTitleOrganizationalChart"/>
    <dgm:cxn modelId="{C1D6AB01-A188-434C-86C3-E111323AEB87}" type="presParOf" srcId="{946B6C95-0F4B-4B33-814D-254D4456CCD3}" destId="{8CC8FBDB-BA45-4927-9C58-C3F1F9C4012D}" srcOrd="1" destOrd="0" presId="urn:microsoft.com/office/officeart/2008/layout/NameandTitleOrganizationalChart"/>
    <dgm:cxn modelId="{3BDCB27A-5DA1-421E-ABC0-CF26442729D5}" type="presParOf" srcId="{946B6C95-0F4B-4B33-814D-254D4456CCD3}" destId="{70094417-6CC1-4587-9A7A-3C54699248E6}" srcOrd="2" destOrd="0" presId="urn:microsoft.com/office/officeart/2008/layout/NameandTitleOrganizationalChart"/>
    <dgm:cxn modelId="{EF7C3F34-EA90-47FD-A4B8-CDA6A95C13A1}" type="presParOf" srcId="{812B4071-9475-4A5C-B439-1B4252CAEBC5}" destId="{8EA08F1A-3F65-42D6-94B8-11617146E763}" srcOrd="4" destOrd="0" presId="urn:microsoft.com/office/officeart/2008/layout/NameandTitleOrganizationalChart"/>
    <dgm:cxn modelId="{C5F406F3-E5B3-4CD0-977A-76051BC4E7E0}" type="presParOf" srcId="{812B4071-9475-4A5C-B439-1B4252CAEBC5}" destId="{E15F0856-6C92-46F5-9C8E-6D67D6E05E72}" srcOrd="5" destOrd="0" presId="urn:microsoft.com/office/officeart/2008/layout/NameandTitleOrganizationalChart"/>
    <dgm:cxn modelId="{28FC261F-EB4D-4000-8E26-4916A5EFFC8B}" type="presParOf" srcId="{E15F0856-6C92-46F5-9C8E-6D67D6E05E72}" destId="{750F9E4B-AD87-4072-B440-36C25BDF09B3}" srcOrd="0" destOrd="0" presId="urn:microsoft.com/office/officeart/2008/layout/NameandTitleOrganizationalChart"/>
    <dgm:cxn modelId="{27160A75-6129-4CDB-9BA3-B96AED10CDB7}" type="presParOf" srcId="{750F9E4B-AD87-4072-B440-36C25BDF09B3}" destId="{6FA36926-2C90-454D-AFBF-48A093EEBAA8}" srcOrd="0" destOrd="0" presId="urn:microsoft.com/office/officeart/2008/layout/NameandTitleOrganizationalChart"/>
    <dgm:cxn modelId="{1BEA6F8E-4DCE-46EB-9FE8-7442B8030AFC}" type="presParOf" srcId="{750F9E4B-AD87-4072-B440-36C25BDF09B3}" destId="{F21673AD-4100-470F-962D-886598F3006C}" srcOrd="1" destOrd="0" presId="urn:microsoft.com/office/officeart/2008/layout/NameandTitleOrganizationalChart"/>
    <dgm:cxn modelId="{1BBE6B15-9AB1-4170-AFB1-915E661CB04E}" type="presParOf" srcId="{750F9E4B-AD87-4072-B440-36C25BDF09B3}" destId="{00E286B6-F141-4D2A-9E9F-02FA9DFED666}" srcOrd="2" destOrd="0" presId="urn:microsoft.com/office/officeart/2008/layout/NameandTitleOrganizationalChart"/>
    <dgm:cxn modelId="{DD1FC65C-C937-4F55-A2AE-E8483247274D}" type="presParOf" srcId="{E15F0856-6C92-46F5-9C8E-6D67D6E05E72}" destId="{A6D093F7-A9C9-43AA-9256-2187400DD279}" srcOrd="1" destOrd="0" presId="urn:microsoft.com/office/officeart/2008/layout/NameandTitleOrganizationalChart"/>
    <dgm:cxn modelId="{BE289545-7B9A-4AB4-9C2B-9E435DD2532C}" type="presParOf" srcId="{E15F0856-6C92-46F5-9C8E-6D67D6E05E72}" destId="{FCF73790-3AC0-4EE9-9B19-F7474E97D8A7}" srcOrd="2" destOrd="0" presId="urn:microsoft.com/office/officeart/2008/layout/NameandTitleOrganizationalChart"/>
    <dgm:cxn modelId="{96CB15C8-8B3A-4FEF-9FF2-0AD8A22A04AC}" type="presParOf" srcId="{601E69F9-659F-44C9-BD57-21C995FAFCC1}" destId="{EBAFEB86-9E45-4CEE-83FD-6D551981EC5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E5FD6D-6433-4C8F-9881-AC506DFA0357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55AADC86-7E54-4684-BD98-BEAFA9F8BB6B}">
      <dgm:prSet/>
      <dgm:spPr/>
      <dgm:t>
        <a:bodyPr/>
        <a:lstStyle/>
        <a:p>
          <a:r>
            <a:rPr lang="cs-CZ" b="0" i="0" u="none" dirty="0"/>
            <a:t> 42 012</a:t>
          </a:r>
          <a:endParaRPr lang="cs-CZ" dirty="0"/>
        </a:p>
      </dgm:t>
    </dgm:pt>
    <dgm:pt modelId="{CEBDF97F-49C9-4E90-94DB-D80EBC4EF071}" type="parTrans" cxnId="{F0B94E27-D0DA-4ED6-A101-9EF337D08C8F}">
      <dgm:prSet/>
      <dgm:spPr/>
      <dgm:t>
        <a:bodyPr/>
        <a:lstStyle/>
        <a:p>
          <a:endParaRPr lang="cs-CZ"/>
        </a:p>
      </dgm:t>
    </dgm:pt>
    <dgm:pt modelId="{30E76389-CC98-4E29-9D7B-0B8430C82028}" type="sibTrans" cxnId="{F0B94E27-D0DA-4ED6-A101-9EF337D08C8F}">
      <dgm:prSet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CELÁ ČR</a:t>
          </a:r>
        </a:p>
      </dgm:t>
    </dgm:pt>
    <dgm:pt modelId="{2D00E497-57D2-4A1F-9665-62A11BC972C7}">
      <dgm:prSet/>
      <dgm:spPr/>
      <dgm:t>
        <a:bodyPr/>
        <a:lstStyle/>
        <a:p>
          <a:r>
            <a:rPr lang="cs-CZ" b="0" i="0" u="none" dirty="0"/>
            <a:t> 21 193</a:t>
          </a:r>
          <a:endParaRPr lang="cs-CZ" dirty="0"/>
        </a:p>
      </dgm:t>
    </dgm:pt>
    <dgm:pt modelId="{636841AC-D44C-4622-A2C2-C2DBE03E192D}" type="parTrans" cxnId="{0337B2C3-A94A-4530-A6E1-205AD39BD086}">
      <dgm:prSet/>
      <dgm:spPr/>
      <dgm:t>
        <a:bodyPr/>
        <a:lstStyle/>
        <a:p>
          <a:endParaRPr lang="cs-CZ"/>
        </a:p>
      </dgm:t>
    </dgm:pt>
    <dgm:pt modelId="{7AE4B02B-CECA-492C-96A7-AEFB98517B58}" type="sibTrans" cxnId="{0337B2C3-A94A-4530-A6E1-205AD39BD086}">
      <dgm:prSet/>
      <dgm:spPr/>
      <dgm:t>
        <a:bodyPr/>
        <a:lstStyle/>
        <a:p>
          <a:r>
            <a:rPr lang="cs-CZ" dirty="0"/>
            <a:t>AKUTNÍ PÉČE</a:t>
          </a:r>
        </a:p>
      </dgm:t>
    </dgm:pt>
    <dgm:pt modelId="{F97FB331-3FCC-40AE-8032-30A9CDA96985}">
      <dgm:prSet/>
      <dgm:spPr/>
      <dgm:t>
        <a:bodyPr/>
        <a:lstStyle/>
        <a:p>
          <a:r>
            <a:rPr lang="cs-CZ" b="0" i="0" u="none" dirty="0"/>
            <a:t> 1 430</a:t>
          </a:r>
          <a:endParaRPr lang="cs-CZ" dirty="0"/>
        </a:p>
      </dgm:t>
    </dgm:pt>
    <dgm:pt modelId="{818F1AF1-9776-42D5-8B2C-E628255F92CF}" type="parTrans" cxnId="{F436D0C2-B2D2-494B-8A35-7669F10998C8}">
      <dgm:prSet/>
      <dgm:spPr/>
      <dgm:t>
        <a:bodyPr/>
        <a:lstStyle/>
        <a:p>
          <a:endParaRPr lang="cs-CZ"/>
        </a:p>
      </dgm:t>
    </dgm:pt>
    <dgm:pt modelId="{16E81B42-4CBA-4D00-AF1F-47BD171A6CB7}" type="sibTrans" cxnId="{F436D0C2-B2D2-494B-8A35-7669F10998C8}">
      <dgm:prSet/>
      <dgm:spPr/>
      <dgm:t>
        <a:bodyPr/>
        <a:lstStyle/>
        <a:p>
          <a:r>
            <a:rPr lang="cs-CZ" dirty="0"/>
            <a:t>OST. LŮŽKOVÁ</a:t>
          </a:r>
        </a:p>
      </dgm:t>
    </dgm:pt>
    <dgm:pt modelId="{90824AB4-E327-4BC9-8946-2E3EE32E3B32}">
      <dgm:prSet/>
      <dgm:spPr/>
      <dgm:t>
        <a:bodyPr/>
        <a:lstStyle/>
        <a:p>
          <a:r>
            <a:rPr lang="cs-CZ" b="0" i="0" u="none" dirty="0"/>
            <a:t> 19 389</a:t>
          </a:r>
          <a:endParaRPr lang="cs-CZ" dirty="0"/>
        </a:p>
      </dgm:t>
    </dgm:pt>
    <dgm:pt modelId="{75258A07-F642-4E2B-B1CC-1B2123DCE5DB}" type="parTrans" cxnId="{BC0342F1-488D-4E66-9301-C03CD0724230}">
      <dgm:prSet/>
      <dgm:spPr/>
      <dgm:t>
        <a:bodyPr/>
        <a:lstStyle/>
        <a:p>
          <a:endParaRPr lang="cs-CZ"/>
        </a:p>
      </dgm:t>
    </dgm:pt>
    <dgm:pt modelId="{58E7A6E7-9987-487A-A746-9CFA4EA6EF84}" type="sibTrans" cxnId="{BC0342F1-488D-4E66-9301-C03CD0724230}">
      <dgm:prSet/>
      <dgm:spPr/>
      <dgm:t>
        <a:bodyPr/>
        <a:lstStyle/>
        <a:p>
          <a:r>
            <a:rPr lang="cs-CZ" dirty="0"/>
            <a:t>NELŮŽKOVÁ</a:t>
          </a:r>
        </a:p>
      </dgm:t>
    </dgm:pt>
    <dgm:pt modelId="{D6457C79-54CA-4B9E-85D8-9E80D7CF15CD}" type="pres">
      <dgm:prSet presAssocID="{C6E5FD6D-6433-4C8F-9881-AC506DFA03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01E69F9-659F-44C9-BD57-21C995FAFCC1}" type="pres">
      <dgm:prSet presAssocID="{55AADC86-7E54-4684-BD98-BEAFA9F8BB6B}" presName="hierRoot1" presStyleCnt="0">
        <dgm:presLayoutVars>
          <dgm:hierBranch val="init"/>
        </dgm:presLayoutVars>
      </dgm:prSet>
      <dgm:spPr/>
    </dgm:pt>
    <dgm:pt modelId="{DF19AFC7-58E4-455D-93DF-3C204628FCF5}" type="pres">
      <dgm:prSet presAssocID="{55AADC86-7E54-4684-BD98-BEAFA9F8BB6B}" presName="rootComposite1" presStyleCnt="0"/>
      <dgm:spPr/>
    </dgm:pt>
    <dgm:pt modelId="{0B9E4B24-F38E-475E-A4CA-F705ECF5D1D5}" type="pres">
      <dgm:prSet presAssocID="{55AADC86-7E54-4684-BD98-BEAFA9F8BB6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6F893F8C-2B7C-4C8C-AED1-32D5A2DE3B55}" type="pres">
      <dgm:prSet presAssocID="{55AADC86-7E54-4684-BD98-BEAFA9F8BB6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B94CF4-8E8B-4D31-882E-513C9AB63623}" type="pres">
      <dgm:prSet presAssocID="{55AADC86-7E54-4684-BD98-BEAFA9F8BB6B}" presName="rootConnector1" presStyleLbl="node1" presStyleIdx="0" presStyleCnt="3"/>
      <dgm:spPr/>
      <dgm:t>
        <a:bodyPr/>
        <a:lstStyle/>
        <a:p>
          <a:endParaRPr lang="cs-CZ"/>
        </a:p>
      </dgm:t>
    </dgm:pt>
    <dgm:pt modelId="{812B4071-9475-4A5C-B439-1B4252CAEBC5}" type="pres">
      <dgm:prSet presAssocID="{55AADC86-7E54-4684-BD98-BEAFA9F8BB6B}" presName="hierChild2" presStyleCnt="0"/>
      <dgm:spPr/>
    </dgm:pt>
    <dgm:pt modelId="{F099DA32-441B-4183-8B95-0F85F44174B9}" type="pres">
      <dgm:prSet presAssocID="{636841AC-D44C-4622-A2C2-C2DBE03E192D}" presName="Name37" presStyleLbl="parChTrans1D2" presStyleIdx="0" presStyleCnt="3"/>
      <dgm:spPr/>
      <dgm:t>
        <a:bodyPr/>
        <a:lstStyle/>
        <a:p>
          <a:endParaRPr lang="cs-CZ"/>
        </a:p>
      </dgm:t>
    </dgm:pt>
    <dgm:pt modelId="{3933543C-43C1-481C-83F8-ABCE58FDEF96}" type="pres">
      <dgm:prSet presAssocID="{2D00E497-57D2-4A1F-9665-62A11BC972C7}" presName="hierRoot2" presStyleCnt="0">
        <dgm:presLayoutVars>
          <dgm:hierBranch val="init"/>
        </dgm:presLayoutVars>
      </dgm:prSet>
      <dgm:spPr/>
    </dgm:pt>
    <dgm:pt modelId="{A6261749-3E8C-43E6-AC71-D3964FC49687}" type="pres">
      <dgm:prSet presAssocID="{2D00E497-57D2-4A1F-9665-62A11BC972C7}" presName="rootComposite" presStyleCnt="0"/>
      <dgm:spPr/>
    </dgm:pt>
    <dgm:pt modelId="{24AAABBD-1CCB-4D72-96D4-75742E0A3B58}" type="pres">
      <dgm:prSet presAssocID="{2D00E497-57D2-4A1F-9665-62A11BC972C7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C9101A84-600B-4FA7-B65E-3B1B5966960D}" type="pres">
      <dgm:prSet presAssocID="{2D00E497-57D2-4A1F-9665-62A11BC972C7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431663C-E565-40C0-9F8F-3318BD1CF8C8}" type="pres">
      <dgm:prSet presAssocID="{2D00E497-57D2-4A1F-9665-62A11BC972C7}" presName="rootConnector" presStyleLbl="node2" presStyleIdx="0" presStyleCnt="0"/>
      <dgm:spPr/>
      <dgm:t>
        <a:bodyPr/>
        <a:lstStyle/>
        <a:p>
          <a:endParaRPr lang="cs-CZ"/>
        </a:p>
      </dgm:t>
    </dgm:pt>
    <dgm:pt modelId="{5FB50D92-C8B3-40F6-9FE3-CDAF43BA7769}" type="pres">
      <dgm:prSet presAssocID="{2D00E497-57D2-4A1F-9665-62A11BC972C7}" presName="hierChild4" presStyleCnt="0"/>
      <dgm:spPr/>
    </dgm:pt>
    <dgm:pt modelId="{8959507F-BD4C-4A05-B004-B08D1A9FA928}" type="pres">
      <dgm:prSet presAssocID="{2D00E497-57D2-4A1F-9665-62A11BC972C7}" presName="hierChild5" presStyleCnt="0"/>
      <dgm:spPr/>
    </dgm:pt>
    <dgm:pt modelId="{CE07C122-08AB-48C3-8087-4CFB757349BC}" type="pres">
      <dgm:prSet presAssocID="{818F1AF1-9776-42D5-8B2C-E628255F92CF}" presName="Name37" presStyleLbl="parChTrans1D2" presStyleIdx="1" presStyleCnt="3"/>
      <dgm:spPr/>
      <dgm:t>
        <a:bodyPr/>
        <a:lstStyle/>
        <a:p>
          <a:endParaRPr lang="cs-CZ"/>
        </a:p>
      </dgm:t>
    </dgm:pt>
    <dgm:pt modelId="{77581395-AD62-42ED-9B34-834B0D2D7499}" type="pres">
      <dgm:prSet presAssocID="{F97FB331-3FCC-40AE-8032-30A9CDA96985}" presName="hierRoot2" presStyleCnt="0">
        <dgm:presLayoutVars>
          <dgm:hierBranch val="init"/>
        </dgm:presLayoutVars>
      </dgm:prSet>
      <dgm:spPr/>
    </dgm:pt>
    <dgm:pt modelId="{4F7AE76D-2860-469A-89C8-AE5E9440923C}" type="pres">
      <dgm:prSet presAssocID="{F97FB331-3FCC-40AE-8032-30A9CDA96985}" presName="rootComposite" presStyleCnt="0"/>
      <dgm:spPr/>
    </dgm:pt>
    <dgm:pt modelId="{44D6D8C2-65D0-4E7B-807B-EFC4FEFCB4C0}" type="pres">
      <dgm:prSet presAssocID="{F97FB331-3FCC-40AE-8032-30A9CDA96985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A7D33A96-1CC1-4B11-B774-D66C3C98CF6F}" type="pres">
      <dgm:prSet presAssocID="{F97FB331-3FCC-40AE-8032-30A9CDA96985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5F6C988-A142-4627-A52D-1FD65EE36DBF}" type="pres">
      <dgm:prSet presAssocID="{F97FB331-3FCC-40AE-8032-30A9CDA96985}" presName="rootConnector" presStyleLbl="node2" presStyleIdx="0" presStyleCnt="0"/>
      <dgm:spPr/>
      <dgm:t>
        <a:bodyPr/>
        <a:lstStyle/>
        <a:p>
          <a:endParaRPr lang="cs-CZ"/>
        </a:p>
      </dgm:t>
    </dgm:pt>
    <dgm:pt modelId="{644AA198-C40A-4496-884A-925796E4371E}" type="pres">
      <dgm:prSet presAssocID="{F97FB331-3FCC-40AE-8032-30A9CDA96985}" presName="hierChild4" presStyleCnt="0"/>
      <dgm:spPr/>
    </dgm:pt>
    <dgm:pt modelId="{32C07829-870D-4D2C-8933-9DB54418A967}" type="pres">
      <dgm:prSet presAssocID="{F97FB331-3FCC-40AE-8032-30A9CDA96985}" presName="hierChild5" presStyleCnt="0"/>
      <dgm:spPr/>
    </dgm:pt>
    <dgm:pt modelId="{50E6EFCD-FEF2-4123-A760-43FFB74EAD7D}" type="pres">
      <dgm:prSet presAssocID="{75258A07-F642-4E2B-B1CC-1B2123DCE5DB}" presName="Name37" presStyleLbl="parChTrans1D2" presStyleIdx="2" presStyleCnt="3"/>
      <dgm:spPr/>
      <dgm:t>
        <a:bodyPr/>
        <a:lstStyle/>
        <a:p>
          <a:endParaRPr lang="cs-CZ"/>
        </a:p>
      </dgm:t>
    </dgm:pt>
    <dgm:pt modelId="{FD1B03B0-502F-4957-9A69-40EA716FF1D7}" type="pres">
      <dgm:prSet presAssocID="{90824AB4-E327-4BC9-8946-2E3EE32E3B32}" presName="hierRoot2" presStyleCnt="0">
        <dgm:presLayoutVars>
          <dgm:hierBranch val="init"/>
        </dgm:presLayoutVars>
      </dgm:prSet>
      <dgm:spPr/>
    </dgm:pt>
    <dgm:pt modelId="{C88C6154-CA31-48E7-9EDC-C7F738A41166}" type="pres">
      <dgm:prSet presAssocID="{90824AB4-E327-4BC9-8946-2E3EE32E3B32}" presName="rootComposite" presStyleCnt="0"/>
      <dgm:spPr/>
    </dgm:pt>
    <dgm:pt modelId="{092183EA-3DFA-49B2-92EE-4D0863785688}" type="pres">
      <dgm:prSet presAssocID="{90824AB4-E327-4BC9-8946-2E3EE32E3B32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E9160BF4-AD1E-4419-8D8D-C294D5A09E79}" type="pres">
      <dgm:prSet presAssocID="{90824AB4-E327-4BC9-8946-2E3EE32E3B32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32375CB-AFB1-4822-B123-B3A98B2A1E0D}" type="pres">
      <dgm:prSet presAssocID="{90824AB4-E327-4BC9-8946-2E3EE32E3B32}" presName="rootConnector" presStyleLbl="node2" presStyleIdx="0" presStyleCnt="0"/>
      <dgm:spPr/>
      <dgm:t>
        <a:bodyPr/>
        <a:lstStyle/>
        <a:p>
          <a:endParaRPr lang="cs-CZ"/>
        </a:p>
      </dgm:t>
    </dgm:pt>
    <dgm:pt modelId="{8BA85AE4-46E1-42F6-9AF1-08AE9244BFE2}" type="pres">
      <dgm:prSet presAssocID="{90824AB4-E327-4BC9-8946-2E3EE32E3B32}" presName="hierChild4" presStyleCnt="0"/>
      <dgm:spPr/>
    </dgm:pt>
    <dgm:pt modelId="{1EEE48F9-6F52-449B-A086-C33FAA31CA0D}" type="pres">
      <dgm:prSet presAssocID="{90824AB4-E327-4BC9-8946-2E3EE32E3B32}" presName="hierChild5" presStyleCnt="0"/>
      <dgm:spPr/>
    </dgm:pt>
    <dgm:pt modelId="{EBAFEB86-9E45-4CEE-83FD-6D551981EC55}" type="pres">
      <dgm:prSet presAssocID="{55AADC86-7E54-4684-BD98-BEAFA9F8BB6B}" presName="hierChild3" presStyleCnt="0"/>
      <dgm:spPr/>
    </dgm:pt>
  </dgm:ptLst>
  <dgm:cxnLst>
    <dgm:cxn modelId="{53431B01-344F-4655-8E0C-C4B8CD2C3D21}" type="presOf" srcId="{75258A07-F642-4E2B-B1CC-1B2123DCE5DB}" destId="{50E6EFCD-FEF2-4123-A760-43FFB74EAD7D}" srcOrd="0" destOrd="0" presId="urn:microsoft.com/office/officeart/2008/layout/NameandTitleOrganizationalChart"/>
    <dgm:cxn modelId="{BC0342F1-488D-4E66-9301-C03CD0724230}" srcId="{55AADC86-7E54-4684-BD98-BEAFA9F8BB6B}" destId="{90824AB4-E327-4BC9-8946-2E3EE32E3B32}" srcOrd="2" destOrd="0" parTransId="{75258A07-F642-4E2B-B1CC-1B2123DCE5DB}" sibTransId="{58E7A6E7-9987-487A-A746-9CFA4EA6EF84}"/>
    <dgm:cxn modelId="{23DB4DBD-CACA-4309-8302-EFBFC6B4248F}" type="presOf" srcId="{16E81B42-4CBA-4D00-AF1F-47BD171A6CB7}" destId="{A7D33A96-1CC1-4B11-B774-D66C3C98CF6F}" srcOrd="0" destOrd="0" presId="urn:microsoft.com/office/officeart/2008/layout/NameandTitleOrganizationalChart"/>
    <dgm:cxn modelId="{C3B2B7FA-A3F2-4B99-9748-2B6E471B5874}" type="presOf" srcId="{818F1AF1-9776-42D5-8B2C-E628255F92CF}" destId="{CE07C122-08AB-48C3-8087-4CFB757349BC}" srcOrd="0" destOrd="0" presId="urn:microsoft.com/office/officeart/2008/layout/NameandTitleOrganizationalChart"/>
    <dgm:cxn modelId="{3335F351-BFF6-4EAC-B480-0E04A53C327B}" type="presOf" srcId="{30E76389-CC98-4E29-9D7B-0B8430C82028}" destId="{6F893F8C-2B7C-4C8C-AED1-32D5A2DE3B55}" srcOrd="0" destOrd="0" presId="urn:microsoft.com/office/officeart/2008/layout/NameandTitleOrganizationalChart"/>
    <dgm:cxn modelId="{34D3C333-E224-438C-9B26-EEE216B91870}" type="presOf" srcId="{55AADC86-7E54-4684-BD98-BEAFA9F8BB6B}" destId="{4EB94CF4-8E8B-4D31-882E-513C9AB63623}" srcOrd="1" destOrd="0" presId="urn:microsoft.com/office/officeart/2008/layout/NameandTitleOrganizationalChart"/>
    <dgm:cxn modelId="{2F993179-586E-4FF4-AA8C-8E5033C13EC8}" type="presOf" srcId="{636841AC-D44C-4622-A2C2-C2DBE03E192D}" destId="{F099DA32-441B-4183-8B95-0F85F44174B9}" srcOrd="0" destOrd="0" presId="urn:microsoft.com/office/officeart/2008/layout/NameandTitleOrganizationalChart"/>
    <dgm:cxn modelId="{00CE228A-ACE8-439A-94F2-2524544BE254}" type="presOf" srcId="{F97FB331-3FCC-40AE-8032-30A9CDA96985}" destId="{45F6C988-A142-4627-A52D-1FD65EE36DBF}" srcOrd="1" destOrd="0" presId="urn:microsoft.com/office/officeart/2008/layout/NameandTitleOrganizationalChart"/>
    <dgm:cxn modelId="{F436D0C2-B2D2-494B-8A35-7669F10998C8}" srcId="{55AADC86-7E54-4684-BD98-BEAFA9F8BB6B}" destId="{F97FB331-3FCC-40AE-8032-30A9CDA96985}" srcOrd="1" destOrd="0" parTransId="{818F1AF1-9776-42D5-8B2C-E628255F92CF}" sibTransId="{16E81B42-4CBA-4D00-AF1F-47BD171A6CB7}"/>
    <dgm:cxn modelId="{0337B2C3-A94A-4530-A6E1-205AD39BD086}" srcId="{55AADC86-7E54-4684-BD98-BEAFA9F8BB6B}" destId="{2D00E497-57D2-4A1F-9665-62A11BC972C7}" srcOrd="0" destOrd="0" parTransId="{636841AC-D44C-4622-A2C2-C2DBE03E192D}" sibTransId="{7AE4B02B-CECA-492C-96A7-AEFB98517B58}"/>
    <dgm:cxn modelId="{39EE1502-AE59-4EED-8034-A6987F06AB2C}" type="presOf" srcId="{7AE4B02B-CECA-492C-96A7-AEFB98517B58}" destId="{C9101A84-600B-4FA7-B65E-3B1B5966960D}" srcOrd="0" destOrd="0" presId="urn:microsoft.com/office/officeart/2008/layout/NameandTitleOrganizationalChart"/>
    <dgm:cxn modelId="{36D46B70-B71B-4062-88D6-9A35CA2A5F90}" type="presOf" srcId="{90824AB4-E327-4BC9-8946-2E3EE32E3B32}" destId="{092183EA-3DFA-49B2-92EE-4D0863785688}" srcOrd="0" destOrd="0" presId="urn:microsoft.com/office/officeart/2008/layout/NameandTitleOrganizationalChart"/>
    <dgm:cxn modelId="{C589AD4B-B896-4A48-A8F7-BEA64684793C}" type="presOf" srcId="{90824AB4-E327-4BC9-8946-2E3EE32E3B32}" destId="{932375CB-AFB1-4822-B123-B3A98B2A1E0D}" srcOrd="1" destOrd="0" presId="urn:microsoft.com/office/officeart/2008/layout/NameandTitleOrganizationalChart"/>
    <dgm:cxn modelId="{C315E108-3D0A-4B59-B0C1-C9D0CBA86EC2}" type="presOf" srcId="{55AADC86-7E54-4684-BD98-BEAFA9F8BB6B}" destId="{0B9E4B24-F38E-475E-A4CA-F705ECF5D1D5}" srcOrd="0" destOrd="0" presId="urn:microsoft.com/office/officeart/2008/layout/NameandTitleOrganizationalChart"/>
    <dgm:cxn modelId="{F0B94E27-D0DA-4ED6-A101-9EF337D08C8F}" srcId="{C6E5FD6D-6433-4C8F-9881-AC506DFA0357}" destId="{55AADC86-7E54-4684-BD98-BEAFA9F8BB6B}" srcOrd="0" destOrd="0" parTransId="{CEBDF97F-49C9-4E90-94DB-D80EBC4EF071}" sibTransId="{30E76389-CC98-4E29-9D7B-0B8430C82028}"/>
    <dgm:cxn modelId="{BCEC73B2-7723-400D-8507-F2D986208294}" type="presOf" srcId="{2D00E497-57D2-4A1F-9665-62A11BC972C7}" destId="{24AAABBD-1CCB-4D72-96D4-75742E0A3B58}" srcOrd="0" destOrd="0" presId="urn:microsoft.com/office/officeart/2008/layout/NameandTitleOrganizationalChart"/>
    <dgm:cxn modelId="{68CE7DB1-16C5-4EC8-931D-69BB73180C02}" type="presOf" srcId="{58E7A6E7-9987-487A-A746-9CFA4EA6EF84}" destId="{E9160BF4-AD1E-4419-8D8D-C294D5A09E79}" srcOrd="0" destOrd="0" presId="urn:microsoft.com/office/officeart/2008/layout/NameandTitleOrganizationalChart"/>
    <dgm:cxn modelId="{8BBDF399-B5E8-49CA-B6D0-8478A320B9AB}" type="presOf" srcId="{2D00E497-57D2-4A1F-9665-62A11BC972C7}" destId="{D431663C-E565-40C0-9F8F-3318BD1CF8C8}" srcOrd="1" destOrd="0" presId="urn:microsoft.com/office/officeart/2008/layout/NameandTitleOrganizationalChart"/>
    <dgm:cxn modelId="{F4F73167-779B-4F86-8346-2A89A6E12B5D}" type="presOf" srcId="{C6E5FD6D-6433-4C8F-9881-AC506DFA0357}" destId="{D6457C79-54CA-4B9E-85D8-9E80D7CF15CD}" srcOrd="0" destOrd="0" presId="urn:microsoft.com/office/officeart/2008/layout/NameandTitleOrganizationalChart"/>
    <dgm:cxn modelId="{B6E6F4C8-8C2D-4D20-B7A0-1A118D5C1C69}" type="presOf" srcId="{F97FB331-3FCC-40AE-8032-30A9CDA96985}" destId="{44D6D8C2-65D0-4E7B-807B-EFC4FEFCB4C0}" srcOrd="0" destOrd="0" presId="urn:microsoft.com/office/officeart/2008/layout/NameandTitleOrganizationalChart"/>
    <dgm:cxn modelId="{3EDAF5B4-28A5-4042-B163-4A2CCC2E1CB0}" type="presParOf" srcId="{D6457C79-54CA-4B9E-85D8-9E80D7CF15CD}" destId="{601E69F9-659F-44C9-BD57-21C995FAFCC1}" srcOrd="0" destOrd="0" presId="urn:microsoft.com/office/officeart/2008/layout/NameandTitleOrganizationalChart"/>
    <dgm:cxn modelId="{A36A84A2-39C0-4658-B54D-D9CCB40F9850}" type="presParOf" srcId="{601E69F9-659F-44C9-BD57-21C995FAFCC1}" destId="{DF19AFC7-58E4-455D-93DF-3C204628FCF5}" srcOrd="0" destOrd="0" presId="urn:microsoft.com/office/officeart/2008/layout/NameandTitleOrganizationalChart"/>
    <dgm:cxn modelId="{485F7E21-84A7-4452-A292-76E6C50C9B5E}" type="presParOf" srcId="{DF19AFC7-58E4-455D-93DF-3C204628FCF5}" destId="{0B9E4B24-F38E-475E-A4CA-F705ECF5D1D5}" srcOrd="0" destOrd="0" presId="urn:microsoft.com/office/officeart/2008/layout/NameandTitleOrganizationalChart"/>
    <dgm:cxn modelId="{C98AD1AE-BD6F-429C-B58C-CEA633EA204E}" type="presParOf" srcId="{DF19AFC7-58E4-455D-93DF-3C204628FCF5}" destId="{6F893F8C-2B7C-4C8C-AED1-32D5A2DE3B55}" srcOrd="1" destOrd="0" presId="urn:microsoft.com/office/officeart/2008/layout/NameandTitleOrganizationalChart"/>
    <dgm:cxn modelId="{5EE850C1-738E-46C5-A778-53D2338A55BB}" type="presParOf" srcId="{DF19AFC7-58E4-455D-93DF-3C204628FCF5}" destId="{4EB94CF4-8E8B-4D31-882E-513C9AB63623}" srcOrd="2" destOrd="0" presId="urn:microsoft.com/office/officeart/2008/layout/NameandTitleOrganizationalChart"/>
    <dgm:cxn modelId="{7A457303-67F0-4723-BC48-96858D8E5869}" type="presParOf" srcId="{601E69F9-659F-44C9-BD57-21C995FAFCC1}" destId="{812B4071-9475-4A5C-B439-1B4252CAEBC5}" srcOrd="1" destOrd="0" presId="urn:microsoft.com/office/officeart/2008/layout/NameandTitleOrganizationalChart"/>
    <dgm:cxn modelId="{4CCF12E0-1ABB-4CE3-9651-FE3ED3B67BB1}" type="presParOf" srcId="{812B4071-9475-4A5C-B439-1B4252CAEBC5}" destId="{F099DA32-441B-4183-8B95-0F85F44174B9}" srcOrd="0" destOrd="0" presId="urn:microsoft.com/office/officeart/2008/layout/NameandTitleOrganizationalChart"/>
    <dgm:cxn modelId="{24AE8E5B-B982-4113-9E62-E9195CDF7524}" type="presParOf" srcId="{812B4071-9475-4A5C-B439-1B4252CAEBC5}" destId="{3933543C-43C1-481C-83F8-ABCE58FDEF96}" srcOrd="1" destOrd="0" presId="urn:microsoft.com/office/officeart/2008/layout/NameandTitleOrganizationalChart"/>
    <dgm:cxn modelId="{A4753E92-AF90-4C28-9A23-93E308C38F6A}" type="presParOf" srcId="{3933543C-43C1-481C-83F8-ABCE58FDEF96}" destId="{A6261749-3E8C-43E6-AC71-D3964FC49687}" srcOrd="0" destOrd="0" presId="urn:microsoft.com/office/officeart/2008/layout/NameandTitleOrganizationalChart"/>
    <dgm:cxn modelId="{C3417425-6A8F-40C0-8BDF-BD564E876079}" type="presParOf" srcId="{A6261749-3E8C-43E6-AC71-D3964FC49687}" destId="{24AAABBD-1CCB-4D72-96D4-75742E0A3B58}" srcOrd="0" destOrd="0" presId="urn:microsoft.com/office/officeart/2008/layout/NameandTitleOrganizationalChart"/>
    <dgm:cxn modelId="{0A0EC8B2-42D1-4556-A6B6-DAB1D3EF214D}" type="presParOf" srcId="{A6261749-3E8C-43E6-AC71-D3964FC49687}" destId="{C9101A84-600B-4FA7-B65E-3B1B5966960D}" srcOrd="1" destOrd="0" presId="urn:microsoft.com/office/officeart/2008/layout/NameandTitleOrganizationalChart"/>
    <dgm:cxn modelId="{3EFCF4A3-F61A-4027-9C32-AADD060434E5}" type="presParOf" srcId="{A6261749-3E8C-43E6-AC71-D3964FC49687}" destId="{D431663C-E565-40C0-9F8F-3318BD1CF8C8}" srcOrd="2" destOrd="0" presId="urn:microsoft.com/office/officeart/2008/layout/NameandTitleOrganizationalChart"/>
    <dgm:cxn modelId="{F84A24A8-EFCF-4BB5-A868-071E2B51E546}" type="presParOf" srcId="{3933543C-43C1-481C-83F8-ABCE58FDEF96}" destId="{5FB50D92-C8B3-40F6-9FE3-CDAF43BA7769}" srcOrd="1" destOrd="0" presId="urn:microsoft.com/office/officeart/2008/layout/NameandTitleOrganizationalChart"/>
    <dgm:cxn modelId="{CE2FEDE5-822A-4426-9098-A7233A732A54}" type="presParOf" srcId="{3933543C-43C1-481C-83F8-ABCE58FDEF96}" destId="{8959507F-BD4C-4A05-B004-B08D1A9FA928}" srcOrd="2" destOrd="0" presId="urn:microsoft.com/office/officeart/2008/layout/NameandTitleOrganizationalChart"/>
    <dgm:cxn modelId="{F2F113D6-171B-4C58-B35E-68B812CF63B4}" type="presParOf" srcId="{812B4071-9475-4A5C-B439-1B4252CAEBC5}" destId="{CE07C122-08AB-48C3-8087-4CFB757349BC}" srcOrd="2" destOrd="0" presId="urn:microsoft.com/office/officeart/2008/layout/NameandTitleOrganizationalChart"/>
    <dgm:cxn modelId="{1AD59FB8-7532-4B28-B77B-1B436CDB988F}" type="presParOf" srcId="{812B4071-9475-4A5C-B439-1B4252CAEBC5}" destId="{77581395-AD62-42ED-9B34-834B0D2D7499}" srcOrd="3" destOrd="0" presId="urn:microsoft.com/office/officeart/2008/layout/NameandTitleOrganizationalChart"/>
    <dgm:cxn modelId="{3E2D0BE9-3B5C-420D-B653-2CA30794A30F}" type="presParOf" srcId="{77581395-AD62-42ED-9B34-834B0D2D7499}" destId="{4F7AE76D-2860-469A-89C8-AE5E9440923C}" srcOrd="0" destOrd="0" presId="urn:microsoft.com/office/officeart/2008/layout/NameandTitleOrganizationalChart"/>
    <dgm:cxn modelId="{FB8FC15E-F15E-482F-BA30-8A07402EEA24}" type="presParOf" srcId="{4F7AE76D-2860-469A-89C8-AE5E9440923C}" destId="{44D6D8C2-65D0-4E7B-807B-EFC4FEFCB4C0}" srcOrd="0" destOrd="0" presId="urn:microsoft.com/office/officeart/2008/layout/NameandTitleOrganizationalChart"/>
    <dgm:cxn modelId="{34C99133-98BA-445A-B35F-76671BC53C07}" type="presParOf" srcId="{4F7AE76D-2860-469A-89C8-AE5E9440923C}" destId="{A7D33A96-1CC1-4B11-B774-D66C3C98CF6F}" srcOrd="1" destOrd="0" presId="urn:microsoft.com/office/officeart/2008/layout/NameandTitleOrganizationalChart"/>
    <dgm:cxn modelId="{845F49B1-ACF5-43E2-9261-04F8715F09B7}" type="presParOf" srcId="{4F7AE76D-2860-469A-89C8-AE5E9440923C}" destId="{45F6C988-A142-4627-A52D-1FD65EE36DBF}" srcOrd="2" destOrd="0" presId="urn:microsoft.com/office/officeart/2008/layout/NameandTitleOrganizationalChart"/>
    <dgm:cxn modelId="{79532AEA-3F39-4A13-8EA5-3B23DDFCE8EB}" type="presParOf" srcId="{77581395-AD62-42ED-9B34-834B0D2D7499}" destId="{644AA198-C40A-4496-884A-925796E4371E}" srcOrd="1" destOrd="0" presId="urn:microsoft.com/office/officeart/2008/layout/NameandTitleOrganizationalChart"/>
    <dgm:cxn modelId="{AAB44A00-7C16-4460-8BC6-EEC43B0A2DAB}" type="presParOf" srcId="{77581395-AD62-42ED-9B34-834B0D2D7499}" destId="{32C07829-870D-4D2C-8933-9DB54418A967}" srcOrd="2" destOrd="0" presId="urn:microsoft.com/office/officeart/2008/layout/NameandTitleOrganizationalChart"/>
    <dgm:cxn modelId="{113D95F5-8097-4266-B86D-B89F2A563B2F}" type="presParOf" srcId="{812B4071-9475-4A5C-B439-1B4252CAEBC5}" destId="{50E6EFCD-FEF2-4123-A760-43FFB74EAD7D}" srcOrd="4" destOrd="0" presId="urn:microsoft.com/office/officeart/2008/layout/NameandTitleOrganizationalChart"/>
    <dgm:cxn modelId="{BAD3E411-4312-4C04-A754-9547A568E895}" type="presParOf" srcId="{812B4071-9475-4A5C-B439-1B4252CAEBC5}" destId="{FD1B03B0-502F-4957-9A69-40EA716FF1D7}" srcOrd="5" destOrd="0" presId="urn:microsoft.com/office/officeart/2008/layout/NameandTitleOrganizationalChart"/>
    <dgm:cxn modelId="{6F799FF2-7E63-4F8C-8A9F-AD0594DA395C}" type="presParOf" srcId="{FD1B03B0-502F-4957-9A69-40EA716FF1D7}" destId="{C88C6154-CA31-48E7-9EDC-C7F738A41166}" srcOrd="0" destOrd="0" presId="urn:microsoft.com/office/officeart/2008/layout/NameandTitleOrganizationalChart"/>
    <dgm:cxn modelId="{56031E9C-EFCC-4FDD-AF92-87EBF15D2574}" type="presParOf" srcId="{C88C6154-CA31-48E7-9EDC-C7F738A41166}" destId="{092183EA-3DFA-49B2-92EE-4D0863785688}" srcOrd="0" destOrd="0" presId="urn:microsoft.com/office/officeart/2008/layout/NameandTitleOrganizationalChart"/>
    <dgm:cxn modelId="{17857E27-DCC4-45EF-992E-F5086D940E7B}" type="presParOf" srcId="{C88C6154-CA31-48E7-9EDC-C7F738A41166}" destId="{E9160BF4-AD1E-4419-8D8D-C294D5A09E79}" srcOrd="1" destOrd="0" presId="urn:microsoft.com/office/officeart/2008/layout/NameandTitleOrganizationalChart"/>
    <dgm:cxn modelId="{C41E7096-49DB-4623-9BE6-2A059EE656B8}" type="presParOf" srcId="{C88C6154-CA31-48E7-9EDC-C7F738A41166}" destId="{932375CB-AFB1-4822-B123-B3A98B2A1E0D}" srcOrd="2" destOrd="0" presId="urn:microsoft.com/office/officeart/2008/layout/NameandTitleOrganizationalChart"/>
    <dgm:cxn modelId="{30FFA672-C941-4778-A705-C46B1B978D3D}" type="presParOf" srcId="{FD1B03B0-502F-4957-9A69-40EA716FF1D7}" destId="{8BA85AE4-46E1-42F6-9AF1-08AE9244BFE2}" srcOrd="1" destOrd="0" presId="urn:microsoft.com/office/officeart/2008/layout/NameandTitleOrganizationalChart"/>
    <dgm:cxn modelId="{FFD2226F-1916-4808-BE7F-8F85282E02DB}" type="presParOf" srcId="{FD1B03B0-502F-4957-9A69-40EA716FF1D7}" destId="{1EEE48F9-6F52-449B-A086-C33FAA31CA0D}" srcOrd="2" destOrd="0" presId="urn:microsoft.com/office/officeart/2008/layout/NameandTitleOrganizationalChart"/>
    <dgm:cxn modelId="{73512C83-3359-462D-AEE5-01B078C3E926}" type="presParOf" srcId="{601E69F9-659F-44C9-BD57-21C995FAFCC1}" destId="{EBAFEB86-9E45-4CEE-83FD-6D551981EC5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E5FD6D-6433-4C8F-9881-AC506DFA0357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55AADC86-7E54-4684-BD98-BEAFA9F8BB6B}">
      <dgm:prSet/>
      <dgm:spPr/>
      <dgm:t>
        <a:bodyPr/>
        <a:lstStyle/>
        <a:p>
          <a:r>
            <a:rPr lang="cs-CZ" dirty="0"/>
            <a:t>41 703</a:t>
          </a:r>
        </a:p>
      </dgm:t>
    </dgm:pt>
    <dgm:pt modelId="{CEBDF97F-49C9-4E90-94DB-D80EBC4EF071}" type="parTrans" cxnId="{F0B94E27-D0DA-4ED6-A101-9EF337D08C8F}">
      <dgm:prSet/>
      <dgm:spPr/>
      <dgm:t>
        <a:bodyPr/>
        <a:lstStyle/>
        <a:p>
          <a:endParaRPr lang="cs-CZ"/>
        </a:p>
      </dgm:t>
    </dgm:pt>
    <dgm:pt modelId="{30E76389-CC98-4E29-9D7B-0B8430C82028}" type="sibTrans" cxnId="{F0B94E27-D0DA-4ED6-A101-9EF337D08C8F}">
      <dgm:prSet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cs-CZ">
              <a:solidFill>
                <a:schemeClr val="bg1"/>
              </a:solidFill>
            </a:rPr>
            <a:t>CELÁ ČR</a:t>
          </a:r>
          <a:endParaRPr lang="cs-CZ" dirty="0">
            <a:solidFill>
              <a:schemeClr val="bg1"/>
            </a:solidFill>
          </a:endParaRPr>
        </a:p>
      </dgm:t>
    </dgm:pt>
    <dgm:pt modelId="{C51B2C34-9D08-489A-A978-8BADA4A867DF}">
      <dgm:prSet/>
      <dgm:spPr/>
      <dgm:t>
        <a:bodyPr/>
        <a:lstStyle/>
        <a:p>
          <a:r>
            <a:rPr lang="cs-CZ" dirty="0"/>
            <a:t>20 865</a:t>
          </a:r>
        </a:p>
      </dgm:t>
    </dgm:pt>
    <dgm:pt modelId="{13A74AA5-B5F1-49B1-8068-04362D8B0241}" type="parTrans" cxnId="{B06B358D-6F2A-408D-8B63-68DCDC62D3C1}">
      <dgm:prSet/>
      <dgm:spPr/>
      <dgm:t>
        <a:bodyPr/>
        <a:lstStyle/>
        <a:p>
          <a:endParaRPr lang="cs-CZ"/>
        </a:p>
      </dgm:t>
    </dgm:pt>
    <dgm:pt modelId="{8838FD26-D3A9-4423-8F14-46FA59594E05}" type="sibTrans" cxnId="{B06B358D-6F2A-408D-8B63-68DCDC62D3C1}">
      <dgm:prSet/>
      <dgm:spPr/>
      <dgm:t>
        <a:bodyPr/>
        <a:lstStyle/>
        <a:p>
          <a:r>
            <a:rPr lang="cs-CZ" dirty="0"/>
            <a:t>AKUTNÍ PÉČE</a:t>
          </a:r>
        </a:p>
      </dgm:t>
    </dgm:pt>
    <dgm:pt modelId="{C5A4CDC4-04EE-4B66-9EE8-08CE938C624C}">
      <dgm:prSet/>
      <dgm:spPr/>
      <dgm:t>
        <a:bodyPr/>
        <a:lstStyle/>
        <a:p>
          <a:r>
            <a:rPr lang="cs-CZ" dirty="0"/>
            <a:t>1 428</a:t>
          </a:r>
        </a:p>
      </dgm:t>
    </dgm:pt>
    <dgm:pt modelId="{7DEE706F-FD0F-44B6-8840-909ADBF47E35}" type="parTrans" cxnId="{9E665695-38FE-4F0E-9359-4791ABBFBBBD}">
      <dgm:prSet/>
      <dgm:spPr/>
      <dgm:t>
        <a:bodyPr/>
        <a:lstStyle/>
        <a:p>
          <a:endParaRPr lang="cs-CZ"/>
        </a:p>
      </dgm:t>
    </dgm:pt>
    <dgm:pt modelId="{8455244F-E707-4FD8-B0A7-B982436C5A97}" type="sibTrans" cxnId="{9E665695-38FE-4F0E-9359-4791ABBFBBBD}">
      <dgm:prSet/>
      <dgm:spPr/>
      <dgm:t>
        <a:bodyPr/>
        <a:lstStyle/>
        <a:p>
          <a:r>
            <a:rPr lang="cs-CZ" dirty="0"/>
            <a:t>OST. LŮŽKOVÁ</a:t>
          </a:r>
        </a:p>
      </dgm:t>
    </dgm:pt>
    <dgm:pt modelId="{E65D292B-5A29-4082-A3B3-A8B0B72177F4}">
      <dgm:prSet/>
      <dgm:spPr/>
      <dgm:t>
        <a:bodyPr/>
        <a:lstStyle/>
        <a:p>
          <a:r>
            <a:rPr lang="cs-CZ" b="0" i="0" u="none" dirty="0"/>
            <a:t>19 410 </a:t>
          </a:r>
          <a:endParaRPr lang="cs-CZ" dirty="0"/>
        </a:p>
      </dgm:t>
    </dgm:pt>
    <dgm:pt modelId="{8097E827-48C4-45C5-A327-A7A038772CCE}" type="parTrans" cxnId="{68A0FB6D-6D37-44B7-B5A7-734456089EA7}">
      <dgm:prSet/>
      <dgm:spPr/>
      <dgm:t>
        <a:bodyPr/>
        <a:lstStyle/>
        <a:p>
          <a:endParaRPr lang="cs-CZ"/>
        </a:p>
      </dgm:t>
    </dgm:pt>
    <dgm:pt modelId="{B86B69BE-0417-4770-A922-D6536D642839}" type="sibTrans" cxnId="{68A0FB6D-6D37-44B7-B5A7-734456089EA7}">
      <dgm:prSet/>
      <dgm:spPr/>
      <dgm:t>
        <a:bodyPr/>
        <a:lstStyle/>
        <a:p>
          <a:r>
            <a:rPr lang="cs-CZ" dirty="0"/>
            <a:t>NELŮŽKOVÁ</a:t>
          </a:r>
        </a:p>
      </dgm:t>
    </dgm:pt>
    <dgm:pt modelId="{D6457C79-54CA-4B9E-85D8-9E80D7CF15CD}" type="pres">
      <dgm:prSet presAssocID="{C6E5FD6D-6433-4C8F-9881-AC506DFA03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01E69F9-659F-44C9-BD57-21C995FAFCC1}" type="pres">
      <dgm:prSet presAssocID="{55AADC86-7E54-4684-BD98-BEAFA9F8BB6B}" presName="hierRoot1" presStyleCnt="0">
        <dgm:presLayoutVars>
          <dgm:hierBranch val="init"/>
        </dgm:presLayoutVars>
      </dgm:prSet>
      <dgm:spPr/>
    </dgm:pt>
    <dgm:pt modelId="{DF19AFC7-58E4-455D-93DF-3C204628FCF5}" type="pres">
      <dgm:prSet presAssocID="{55AADC86-7E54-4684-BD98-BEAFA9F8BB6B}" presName="rootComposite1" presStyleCnt="0"/>
      <dgm:spPr/>
    </dgm:pt>
    <dgm:pt modelId="{0B9E4B24-F38E-475E-A4CA-F705ECF5D1D5}" type="pres">
      <dgm:prSet presAssocID="{55AADC86-7E54-4684-BD98-BEAFA9F8BB6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6F893F8C-2B7C-4C8C-AED1-32D5A2DE3B55}" type="pres">
      <dgm:prSet presAssocID="{55AADC86-7E54-4684-BD98-BEAFA9F8BB6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B94CF4-8E8B-4D31-882E-513C9AB63623}" type="pres">
      <dgm:prSet presAssocID="{55AADC86-7E54-4684-BD98-BEAFA9F8BB6B}" presName="rootConnector1" presStyleLbl="node1" presStyleIdx="0" presStyleCnt="3"/>
      <dgm:spPr/>
      <dgm:t>
        <a:bodyPr/>
        <a:lstStyle/>
        <a:p>
          <a:endParaRPr lang="cs-CZ"/>
        </a:p>
      </dgm:t>
    </dgm:pt>
    <dgm:pt modelId="{812B4071-9475-4A5C-B439-1B4252CAEBC5}" type="pres">
      <dgm:prSet presAssocID="{55AADC86-7E54-4684-BD98-BEAFA9F8BB6B}" presName="hierChild2" presStyleCnt="0"/>
      <dgm:spPr/>
    </dgm:pt>
    <dgm:pt modelId="{6E51B170-BB8F-47C9-9143-E8D3CE3D2BCE}" type="pres">
      <dgm:prSet presAssocID="{13A74AA5-B5F1-49B1-8068-04362D8B0241}" presName="Name37" presStyleLbl="parChTrans1D2" presStyleIdx="0" presStyleCnt="3"/>
      <dgm:spPr/>
      <dgm:t>
        <a:bodyPr/>
        <a:lstStyle/>
        <a:p>
          <a:endParaRPr lang="cs-CZ"/>
        </a:p>
      </dgm:t>
    </dgm:pt>
    <dgm:pt modelId="{69C02A16-44B5-4C54-9DC1-15B6DF43AB19}" type="pres">
      <dgm:prSet presAssocID="{C51B2C34-9D08-489A-A978-8BADA4A867DF}" presName="hierRoot2" presStyleCnt="0">
        <dgm:presLayoutVars>
          <dgm:hierBranch val="init"/>
        </dgm:presLayoutVars>
      </dgm:prSet>
      <dgm:spPr/>
    </dgm:pt>
    <dgm:pt modelId="{EA8829E0-93A9-48BB-B76D-D2A254E3AC34}" type="pres">
      <dgm:prSet presAssocID="{C51B2C34-9D08-489A-A978-8BADA4A867DF}" presName="rootComposite" presStyleCnt="0"/>
      <dgm:spPr/>
    </dgm:pt>
    <dgm:pt modelId="{9FAD18E7-24CC-49EB-ABB8-7CE1EB44275B}" type="pres">
      <dgm:prSet presAssocID="{C51B2C34-9D08-489A-A978-8BADA4A867DF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55A7C367-BAED-426C-9A88-7C838D286526}" type="pres">
      <dgm:prSet presAssocID="{C51B2C34-9D08-489A-A978-8BADA4A867DF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5DA894E-AE3D-4FF9-8928-8E2492AC802F}" type="pres">
      <dgm:prSet presAssocID="{C51B2C34-9D08-489A-A978-8BADA4A867DF}" presName="rootConnector" presStyleLbl="node2" presStyleIdx="0" presStyleCnt="0"/>
      <dgm:spPr/>
      <dgm:t>
        <a:bodyPr/>
        <a:lstStyle/>
        <a:p>
          <a:endParaRPr lang="cs-CZ"/>
        </a:p>
      </dgm:t>
    </dgm:pt>
    <dgm:pt modelId="{1939CB5E-5CC2-4AFF-8738-BFEF479E294C}" type="pres">
      <dgm:prSet presAssocID="{C51B2C34-9D08-489A-A978-8BADA4A867DF}" presName="hierChild4" presStyleCnt="0"/>
      <dgm:spPr/>
    </dgm:pt>
    <dgm:pt modelId="{5E0506C3-3A34-493D-8B08-13A13D5E029C}" type="pres">
      <dgm:prSet presAssocID="{C51B2C34-9D08-489A-A978-8BADA4A867DF}" presName="hierChild5" presStyleCnt="0"/>
      <dgm:spPr/>
    </dgm:pt>
    <dgm:pt modelId="{8119FBC6-6124-4DF3-9DE5-70F75F50940B}" type="pres">
      <dgm:prSet presAssocID="{7DEE706F-FD0F-44B6-8840-909ADBF47E35}" presName="Name37" presStyleLbl="parChTrans1D2" presStyleIdx="1" presStyleCnt="3"/>
      <dgm:spPr/>
      <dgm:t>
        <a:bodyPr/>
        <a:lstStyle/>
        <a:p>
          <a:endParaRPr lang="cs-CZ"/>
        </a:p>
      </dgm:t>
    </dgm:pt>
    <dgm:pt modelId="{946B6C95-0F4B-4B33-814D-254D4456CCD3}" type="pres">
      <dgm:prSet presAssocID="{C5A4CDC4-04EE-4B66-9EE8-08CE938C624C}" presName="hierRoot2" presStyleCnt="0">
        <dgm:presLayoutVars>
          <dgm:hierBranch val="init"/>
        </dgm:presLayoutVars>
      </dgm:prSet>
      <dgm:spPr/>
    </dgm:pt>
    <dgm:pt modelId="{BC65EF84-BF99-45FE-B247-2BF34D3BFAEE}" type="pres">
      <dgm:prSet presAssocID="{C5A4CDC4-04EE-4B66-9EE8-08CE938C624C}" presName="rootComposite" presStyleCnt="0"/>
      <dgm:spPr/>
    </dgm:pt>
    <dgm:pt modelId="{98A22515-904D-4782-8B6A-5E9482DF0943}" type="pres">
      <dgm:prSet presAssocID="{C5A4CDC4-04EE-4B66-9EE8-08CE938C624C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493B8408-4851-48D7-80F4-FCF134CA9E3D}" type="pres">
      <dgm:prSet presAssocID="{C5A4CDC4-04EE-4B66-9EE8-08CE938C624C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3E2CED4-F2A5-41AC-9A2E-7E9409F47890}" type="pres">
      <dgm:prSet presAssocID="{C5A4CDC4-04EE-4B66-9EE8-08CE938C624C}" presName="rootConnector" presStyleLbl="node2" presStyleIdx="0" presStyleCnt="0"/>
      <dgm:spPr/>
      <dgm:t>
        <a:bodyPr/>
        <a:lstStyle/>
        <a:p>
          <a:endParaRPr lang="cs-CZ"/>
        </a:p>
      </dgm:t>
    </dgm:pt>
    <dgm:pt modelId="{8CC8FBDB-BA45-4927-9C58-C3F1F9C4012D}" type="pres">
      <dgm:prSet presAssocID="{C5A4CDC4-04EE-4B66-9EE8-08CE938C624C}" presName="hierChild4" presStyleCnt="0"/>
      <dgm:spPr/>
    </dgm:pt>
    <dgm:pt modelId="{70094417-6CC1-4587-9A7A-3C54699248E6}" type="pres">
      <dgm:prSet presAssocID="{C5A4CDC4-04EE-4B66-9EE8-08CE938C624C}" presName="hierChild5" presStyleCnt="0"/>
      <dgm:spPr/>
    </dgm:pt>
    <dgm:pt modelId="{8EA08F1A-3F65-42D6-94B8-11617146E763}" type="pres">
      <dgm:prSet presAssocID="{8097E827-48C4-45C5-A327-A7A038772CCE}" presName="Name37" presStyleLbl="parChTrans1D2" presStyleIdx="2" presStyleCnt="3"/>
      <dgm:spPr/>
      <dgm:t>
        <a:bodyPr/>
        <a:lstStyle/>
        <a:p>
          <a:endParaRPr lang="cs-CZ"/>
        </a:p>
      </dgm:t>
    </dgm:pt>
    <dgm:pt modelId="{E15F0856-6C92-46F5-9C8E-6D67D6E05E72}" type="pres">
      <dgm:prSet presAssocID="{E65D292B-5A29-4082-A3B3-A8B0B72177F4}" presName="hierRoot2" presStyleCnt="0">
        <dgm:presLayoutVars>
          <dgm:hierBranch val="init"/>
        </dgm:presLayoutVars>
      </dgm:prSet>
      <dgm:spPr/>
    </dgm:pt>
    <dgm:pt modelId="{750F9E4B-AD87-4072-B440-36C25BDF09B3}" type="pres">
      <dgm:prSet presAssocID="{E65D292B-5A29-4082-A3B3-A8B0B72177F4}" presName="rootComposite" presStyleCnt="0"/>
      <dgm:spPr/>
    </dgm:pt>
    <dgm:pt modelId="{6FA36926-2C90-454D-AFBF-48A093EEBAA8}" type="pres">
      <dgm:prSet presAssocID="{E65D292B-5A29-4082-A3B3-A8B0B72177F4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F21673AD-4100-470F-962D-886598F3006C}" type="pres">
      <dgm:prSet presAssocID="{E65D292B-5A29-4082-A3B3-A8B0B72177F4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0E286B6-F141-4D2A-9E9F-02FA9DFED666}" type="pres">
      <dgm:prSet presAssocID="{E65D292B-5A29-4082-A3B3-A8B0B72177F4}" presName="rootConnector" presStyleLbl="node2" presStyleIdx="0" presStyleCnt="0"/>
      <dgm:spPr/>
      <dgm:t>
        <a:bodyPr/>
        <a:lstStyle/>
        <a:p>
          <a:endParaRPr lang="cs-CZ"/>
        </a:p>
      </dgm:t>
    </dgm:pt>
    <dgm:pt modelId="{A6D093F7-A9C9-43AA-9256-2187400DD279}" type="pres">
      <dgm:prSet presAssocID="{E65D292B-5A29-4082-A3B3-A8B0B72177F4}" presName="hierChild4" presStyleCnt="0"/>
      <dgm:spPr/>
    </dgm:pt>
    <dgm:pt modelId="{FCF73790-3AC0-4EE9-9B19-F7474E97D8A7}" type="pres">
      <dgm:prSet presAssocID="{E65D292B-5A29-4082-A3B3-A8B0B72177F4}" presName="hierChild5" presStyleCnt="0"/>
      <dgm:spPr/>
    </dgm:pt>
    <dgm:pt modelId="{EBAFEB86-9E45-4CEE-83FD-6D551981EC55}" type="pres">
      <dgm:prSet presAssocID="{55AADC86-7E54-4684-BD98-BEAFA9F8BB6B}" presName="hierChild3" presStyleCnt="0"/>
      <dgm:spPr/>
    </dgm:pt>
  </dgm:ptLst>
  <dgm:cxnLst>
    <dgm:cxn modelId="{6AA37692-D8BC-4565-8CDA-C04B62FD0546}" type="presOf" srcId="{C51B2C34-9D08-489A-A978-8BADA4A867DF}" destId="{9FAD18E7-24CC-49EB-ABB8-7CE1EB44275B}" srcOrd="0" destOrd="0" presId="urn:microsoft.com/office/officeart/2008/layout/NameandTitleOrganizationalChart"/>
    <dgm:cxn modelId="{054C9AAF-0464-4A65-A4F1-00DDBBB8E80D}" type="presOf" srcId="{C6E5FD6D-6433-4C8F-9881-AC506DFA0357}" destId="{D6457C79-54CA-4B9E-85D8-9E80D7CF15CD}" srcOrd="0" destOrd="0" presId="urn:microsoft.com/office/officeart/2008/layout/NameandTitleOrganizationalChart"/>
    <dgm:cxn modelId="{B2C330A9-2F7B-400D-B890-4F5D232291A6}" type="presOf" srcId="{8455244F-E707-4FD8-B0A7-B982436C5A97}" destId="{493B8408-4851-48D7-80F4-FCF134CA9E3D}" srcOrd="0" destOrd="0" presId="urn:microsoft.com/office/officeart/2008/layout/NameandTitleOrganizationalChart"/>
    <dgm:cxn modelId="{408EE323-844B-40EB-A34A-547E0999E92A}" type="presOf" srcId="{30E76389-CC98-4E29-9D7B-0B8430C82028}" destId="{6F893F8C-2B7C-4C8C-AED1-32D5A2DE3B55}" srcOrd="0" destOrd="0" presId="urn:microsoft.com/office/officeart/2008/layout/NameandTitleOrganizationalChart"/>
    <dgm:cxn modelId="{68A0FB6D-6D37-44B7-B5A7-734456089EA7}" srcId="{55AADC86-7E54-4684-BD98-BEAFA9F8BB6B}" destId="{E65D292B-5A29-4082-A3B3-A8B0B72177F4}" srcOrd="2" destOrd="0" parTransId="{8097E827-48C4-45C5-A327-A7A038772CCE}" sibTransId="{B86B69BE-0417-4770-A922-D6536D642839}"/>
    <dgm:cxn modelId="{B06B358D-6F2A-408D-8B63-68DCDC62D3C1}" srcId="{55AADC86-7E54-4684-BD98-BEAFA9F8BB6B}" destId="{C51B2C34-9D08-489A-A978-8BADA4A867DF}" srcOrd="0" destOrd="0" parTransId="{13A74AA5-B5F1-49B1-8068-04362D8B0241}" sibTransId="{8838FD26-D3A9-4423-8F14-46FA59594E05}"/>
    <dgm:cxn modelId="{E9B5EEEA-5A65-4E56-93B5-390F01062A07}" type="presOf" srcId="{E65D292B-5A29-4082-A3B3-A8B0B72177F4}" destId="{6FA36926-2C90-454D-AFBF-48A093EEBAA8}" srcOrd="0" destOrd="0" presId="urn:microsoft.com/office/officeart/2008/layout/NameandTitleOrganizationalChart"/>
    <dgm:cxn modelId="{D58F6A9D-FAF1-4FA7-8AB2-FFD5C00DAFF8}" type="presOf" srcId="{8097E827-48C4-45C5-A327-A7A038772CCE}" destId="{8EA08F1A-3F65-42D6-94B8-11617146E763}" srcOrd="0" destOrd="0" presId="urn:microsoft.com/office/officeart/2008/layout/NameandTitleOrganizationalChart"/>
    <dgm:cxn modelId="{24603A8B-6B05-4BDA-9670-376015B4F839}" type="presOf" srcId="{C51B2C34-9D08-489A-A978-8BADA4A867DF}" destId="{25DA894E-AE3D-4FF9-8928-8E2492AC802F}" srcOrd="1" destOrd="0" presId="urn:microsoft.com/office/officeart/2008/layout/NameandTitleOrganizationalChart"/>
    <dgm:cxn modelId="{EC3BB958-4B4A-46B3-8759-7F198091B33A}" type="presOf" srcId="{55AADC86-7E54-4684-BD98-BEAFA9F8BB6B}" destId="{4EB94CF4-8E8B-4D31-882E-513C9AB63623}" srcOrd="1" destOrd="0" presId="urn:microsoft.com/office/officeart/2008/layout/NameandTitleOrganizationalChart"/>
    <dgm:cxn modelId="{088C73F6-114C-49A8-A6BB-947C5ABE3655}" type="presOf" srcId="{E65D292B-5A29-4082-A3B3-A8B0B72177F4}" destId="{00E286B6-F141-4D2A-9E9F-02FA9DFED666}" srcOrd="1" destOrd="0" presId="urn:microsoft.com/office/officeart/2008/layout/NameandTitleOrganizationalChart"/>
    <dgm:cxn modelId="{9E665695-38FE-4F0E-9359-4791ABBFBBBD}" srcId="{55AADC86-7E54-4684-BD98-BEAFA9F8BB6B}" destId="{C5A4CDC4-04EE-4B66-9EE8-08CE938C624C}" srcOrd="1" destOrd="0" parTransId="{7DEE706F-FD0F-44B6-8840-909ADBF47E35}" sibTransId="{8455244F-E707-4FD8-B0A7-B982436C5A97}"/>
    <dgm:cxn modelId="{68F4DFEA-DDB8-4443-BF73-0C2C9877D2E9}" type="presOf" srcId="{7DEE706F-FD0F-44B6-8840-909ADBF47E35}" destId="{8119FBC6-6124-4DF3-9DE5-70F75F50940B}" srcOrd="0" destOrd="0" presId="urn:microsoft.com/office/officeart/2008/layout/NameandTitleOrganizationalChart"/>
    <dgm:cxn modelId="{F0B94E27-D0DA-4ED6-A101-9EF337D08C8F}" srcId="{C6E5FD6D-6433-4C8F-9881-AC506DFA0357}" destId="{55AADC86-7E54-4684-BD98-BEAFA9F8BB6B}" srcOrd="0" destOrd="0" parTransId="{CEBDF97F-49C9-4E90-94DB-D80EBC4EF071}" sibTransId="{30E76389-CC98-4E29-9D7B-0B8430C82028}"/>
    <dgm:cxn modelId="{DE23570B-A2D2-47F3-952A-732BAA4B2342}" type="presOf" srcId="{C5A4CDC4-04EE-4B66-9EE8-08CE938C624C}" destId="{C3E2CED4-F2A5-41AC-9A2E-7E9409F47890}" srcOrd="1" destOrd="0" presId="urn:microsoft.com/office/officeart/2008/layout/NameandTitleOrganizationalChart"/>
    <dgm:cxn modelId="{7BAADD9A-4060-48DE-8BDF-72F1B377003F}" type="presOf" srcId="{8838FD26-D3A9-4423-8F14-46FA59594E05}" destId="{55A7C367-BAED-426C-9A88-7C838D286526}" srcOrd="0" destOrd="0" presId="urn:microsoft.com/office/officeart/2008/layout/NameandTitleOrganizationalChart"/>
    <dgm:cxn modelId="{5EFBF08E-C3EB-480E-BC9F-F5EA4EA0F22B}" type="presOf" srcId="{55AADC86-7E54-4684-BD98-BEAFA9F8BB6B}" destId="{0B9E4B24-F38E-475E-A4CA-F705ECF5D1D5}" srcOrd="0" destOrd="0" presId="urn:microsoft.com/office/officeart/2008/layout/NameandTitleOrganizationalChart"/>
    <dgm:cxn modelId="{70FB321A-29EC-4132-AC9A-1D7D957A53D4}" type="presOf" srcId="{13A74AA5-B5F1-49B1-8068-04362D8B0241}" destId="{6E51B170-BB8F-47C9-9143-E8D3CE3D2BCE}" srcOrd="0" destOrd="0" presId="urn:microsoft.com/office/officeart/2008/layout/NameandTitleOrganizationalChart"/>
    <dgm:cxn modelId="{21AED0BD-045B-493E-921F-1DAB66282CC9}" type="presOf" srcId="{C5A4CDC4-04EE-4B66-9EE8-08CE938C624C}" destId="{98A22515-904D-4782-8B6A-5E9482DF0943}" srcOrd="0" destOrd="0" presId="urn:microsoft.com/office/officeart/2008/layout/NameandTitleOrganizationalChart"/>
    <dgm:cxn modelId="{B4C77223-8AA0-40C5-BDF3-FF9F7687AC11}" type="presOf" srcId="{B86B69BE-0417-4770-A922-D6536D642839}" destId="{F21673AD-4100-470F-962D-886598F3006C}" srcOrd="0" destOrd="0" presId="urn:microsoft.com/office/officeart/2008/layout/NameandTitleOrganizationalChart"/>
    <dgm:cxn modelId="{9E771100-84BF-4B6E-ACBC-D4EF175C05E4}" type="presParOf" srcId="{D6457C79-54CA-4B9E-85D8-9E80D7CF15CD}" destId="{601E69F9-659F-44C9-BD57-21C995FAFCC1}" srcOrd="0" destOrd="0" presId="urn:microsoft.com/office/officeart/2008/layout/NameandTitleOrganizationalChart"/>
    <dgm:cxn modelId="{2EB58B8D-614D-4C77-B129-27363C403D76}" type="presParOf" srcId="{601E69F9-659F-44C9-BD57-21C995FAFCC1}" destId="{DF19AFC7-58E4-455D-93DF-3C204628FCF5}" srcOrd="0" destOrd="0" presId="urn:microsoft.com/office/officeart/2008/layout/NameandTitleOrganizationalChart"/>
    <dgm:cxn modelId="{EEC3B23D-EF60-4A18-8746-4DB97D5EF101}" type="presParOf" srcId="{DF19AFC7-58E4-455D-93DF-3C204628FCF5}" destId="{0B9E4B24-F38E-475E-A4CA-F705ECF5D1D5}" srcOrd="0" destOrd="0" presId="urn:microsoft.com/office/officeart/2008/layout/NameandTitleOrganizationalChart"/>
    <dgm:cxn modelId="{BFB8EDAC-CD4E-4C14-9B09-BA95393DD8B3}" type="presParOf" srcId="{DF19AFC7-58E4-455D-93DF-3C204628FCF5}" destId="{6F893F8C-2B7C-4C8C-AED1-32D5A2DE3B55}" srcOrd="1" destOrd="0" presId="urn:microsoft.com/office/officeart/2008/layout/NameandTitleOrganizationalChart"/>
    <dgm:cxn modelId="{7FBB9E8D-DD12-4789-8969-47328C0BD0DB}" type="presParOf" srcId="{DF19AFC7-58E4-455D-93DF-3C204628FCF5}" destId="{4EB94CF4-8E8B-4D31-882E-513C9AB63623}" srcOrd="2" destOrd="0" presId="urn:microsoft.com/office/officeart/2008/layout/NameandTitleOrganizationalChart"/>
    <dgm:cxn modelId="{10DC1946-CF30-4758-AD9D-F06A98A04B3A}" type="presParOf" srcId="{601E69F9-659F-44C9-BD57-21C995FAFCC1}" destId="{812B4071-9475-4A5C-B439-1B4252CAEBC5}" srcOrd="1" destOrd="0" presId="urn:microsoft.com/office/officeart/2008/layout/NameandTitleOrganizationalChart"/>
    <dgm:cxn modelId="{B5B89949-2682-48FB-9781-0F9ABBE44E81}" type="presParOf" srcId="{812B4071-9475-4A5C-B439-1B4252CAEBC5}" destId="{6E51B170-BB8F-47C9-9143-E8D3CE3D2BCE}" srcOrd="0" destOrd="0" presId="urn:microsoft.com/office/officeart/2008/layout/NameandTitleOrganizationalChart"/>
    <dgm:cxn modelId="{ACED8F09-DC04-447F-8AD8-F54DECF715F6}" type="presParOf" srcId="{812B4071-9475-4A5C-B439-1B4252CAEBC5}" destId="{69C02A16-44B5-4C54-9DC1-15B6DF43AB19}" srcOrd="1" destOrd="0" presId="urn:microsoft.com/office/officeart/2008/layout/NameandTitleOrganizationalChart"/>
    <dgm:cxn modelId="{C378C4BB-5E43-42D8-B5ED-4204D0273FC0}" type="presParOf" srcId="{69C02A16-44B5-4C54-9DC1-15B6DF43AB19}" destId="{EA8829E0-93A9-48BB-B76D-D2A254E3AC34}" srcOrd="0" destOrd="0" presId="urn:microsoft.com/office/officeart/2008/layout/NameandTitleOrganizationalChart"/>
    <dgm:cxn modelId="{DACD24AF-0EE4-4257-B243-D7FE3FAA8C45}" type="presParOf" srcId="{EA8829E0-93A9-48BB-B76D-D2A254E3AC34}" destId="{9FAD18E7-24CC-49EB-ABB8-7CE1EB44275B}" srcOrd="0" destOrd="0" presId="urn:microsoft.com/office/officeart/2008/layout/NameandTitleOrganizationalChart"/>
    <dgm:cxn modelId="{7E638826-8522-48D0-ABE0-B7E6CAAD705C}" type="presParOf" srcId="{EA8829E0-93A9-48BB-B76D-D2A254E3AC34}" destId="{55A7C367-BAED-426C-9A88-7C838D286526}" srcOrd="1" destOrd="0" presId="urn:microsoft.com/office/officeart/2008/layout/NameandTitleOrganizationalChart"/>
    <dgm:cxn modelId="{7F58B690-9C8A-46BC-BA52-55784D1007C4}" type="presParOf" srcId="{EA8829E0-93A9-48BB-B76D-D2A254E3AC34}" destId="{25DA894E-AE3D-4FF9-8928-8E2492AC802F}" srcOrd="2" destOrd="0" presId="urn:microsoft.com/office/officeart/2008/layout/NameandTitleOrganizationalChart"/>
    <dgm:cxn modelId="{C6B2B88D-4D72-430B-A084-B53ADCA53156}" type="presParOf" srcId="{69C02A16-44B5-4C54-9DC1-15B6DF43AB19}" destId="{1939CB5E-5CC2-4AFF-8738-BFEF479E294C}" srcOrd="1" destOrd="0" presId="urn:microsoft.com/office/officeart/2008/layout/NameandTitleOrganizationalChart"/>
    <dgm:cxn modelId="{C340B2CA-0123-4234-9C23-E6B56273D38E}" type="presParOf" srcId="{69C02A16-44B5-4C54-9DC1-15B6DF43AB19}" destId="{5E0506C3-3A34-493D-8B08-13A13D5E029C}" srcOrd="2" destOrd="0" presId="urn:microsoft.com/office/officeart/2008/layout/NameandTitleOrganizationalChart"/>
    <dgm:cxn modelId="{44504731-4178-4D44-A743-3FED4C096210}" type="presParOf" srcId="{812B4071-9475-4A5C-B439-1B4252CAEBC5}" destId="{8119FBC6-6124-4DF3-9DE5-70F75F50940B}" srcOrd="2" destOrd="0" presId="urn:microsoft.com/office/officeart/2008/layout/NameandTitleOrganizationalChart"/>
    <dgm:cxn modelId="{44F47310-AFDE-4554-9E2E-8365D61162D9}" type="presParOf" srcId="{812B4071-9475-4A5C-B439-1B4252CAEBC5}" destId="{946B6C95-0F4B-4B33-814D-254D4456CCD3}" srcOrd="3" destOrd="0" presId="urn:microsoft.com/office/officeart/2008/layout/NameandTitleOrganizationalChart"/>
    <dgm:cxn modelId="{1290413C-B5CC-449D-BAA6-9848801040EF}" type="presParOf" srcId="{946B6C95-0F4B-4B33-814D-254D4456CCD3}" destId="{BC65EF84-BF99-45FE-B247-2BF34D3BFAEE}" srcOrd="0" destOrd="0" presId="urn:microsoft.com/office/officeart/2008/layout/NameandTitleOrganizationalChart"/>
    <dgm:cxn modelId="{6C8CD8B9-3131-462F-8B84-A909A4F9CC22}" type="presParOf" srcId="{BC65EF84-BF99-45FE-B247-2BF34D3BFAEE}" destId="{98A22515-904D-4782-8B6A-5E9482DF0943}" srcOrd="0" destOrd="0" presId="urn:microsoft.com/office/officeart/2008/layout/NameandTitleOrganizationalChart"/>
    <dgm:cxn modelId="{B246DC3B-C12E-4F73-8B5F-B0A9447D3866}" type="presParOf" srcId="{BC65EF84-BF99-45FE-B247-2BF34D3BFAEE}" destId="{493B8408-4851-48D7-80F4-FCF134CA9E3D}" srcOrd="1" destOrd="0" presId="urn:microsoft.com/office/officeart/2008/layout/NameandTitleOrganizationalChart"/>
    <dgm:cxn modelId="{833BDB4B-C9B3-485E-8213-C54FB0643ED8}" type="presParOf" srcId="{BC65EF84-BF99-45FE-B247-2BF34D3BFAEE}" destId="{C3E2CED4-F2A5-41AC-9A2E-7E9409F47890}" srcOrd="2" destOrd="0" presId="urn:microsoft.com/office/officeart/2008/layout/NameandTitleOrganizationalChart"/>
    <dgm:cxn modelId="{ED028B2B-3831-4EC9-A253-9C526D6D3FAD}" type="presParOf" srcId="{946B6C95-0F4B-4B33-814D-254D4456CCD3}" destId="{8CC8FBDB-BA45-4927-9C58-C3F1F9C4012D}" srcOrd="1" destOrd="0" presId="urn:microsoft.com/office/officeart/2008/layout/NameandTitleOrganizationalChart"/>
    <dgm:cxn modelId="{FC82D5B9-72D5-4A61-952A-996A567DA4DA}" type="presParOf" srcId="{946B6C95-0F4B-4B33-814D-254D4456CCD3}" destId="{70094417-6CC1-4587-9A7A-3C54699248E6}" srcOrd="2" destOrd="0" presId="urn:microsoft.com/office/officeart/2008/layout/NameandTitleOrganizationalChart"/>
    <dgm:cxn modelId="{FBB61F5B-2DEF-4BAE-881A-3AF7C3EC7F86}" type="presParOf" srcId="{812B4071-9475-4A5C-B439-1B4252CAEBC5}" destId="{8EA08F1A-3F65-42D6-94B8-11617146E763}" srcOrd="4" destOrd="0" presId="urn:microsoft.com/office/officeart/2008/layout/NameandTitleOrganizationalChart"/>
    <dgm:cxn modelId="{AF6ADA96-9BEA-47B9-A798-66EBD420E365}" type="presParOf" srcId="{812B4071-9475-4A5C-B439-1B4252CAEBC5}" destId="{E15F0856-6C92-46F5-9C8E-6D67D6E05E72}" srcOrd="5" destOrd="0" presId="urn:microsoft.com/office/officeart/2008/layout/NameandTitleOrganizationalChart"/>
    <dgm:cxn modelId="{0FD94D9A-5739-4860-A4FB-3BEF172C9692}" type="presParOf" srcId="{E15F0856-6C92-46F5-9C8E-6D67D6E05E72}" destId="{750F9E4B-AD87-4072-B440-36C25BDF09B3}" srcOrd="0" destOrd="0" presId="urn:microsoft.com/office/officeart/2008/layout/NameandTitleOrganizationalChart"/>
    <dgm:cxn modelId="{89DE10C2-3984-45CD-8B65-47ADA9F2D2FC}" type="presParOf" srcId="{750F9E4B-AD87-4072-B440-36C25BDF09B3}" destId="{6FA36926-2C90-454D-AFBF-48A093EEBAA8}" srcOrd="0" destOrd="0" presId="urn:microsoft.com/office/officeart/2008/layout/NameandTitleOrganizationalChart"/>
    <dgm:cxn modelId="{CF974A4D-3E28-4D7D-88B8-FC2874163F3D}" type="presParOf" srcId="{750F9E4B-AD87-4072-B440-36C25BDF09B3}" destId="{F21673AD-4100-470F-962D-886598F3006C}" srcOrd="1" destOrd="0" presId="urn:microsoft.com/office/officeart/2008/layout/NameandTitleOrganizationalChart"/>
    <dgm:cxn modelId="{9867E427-CAEE-4C86-952B-916BA193D7F0}" type="presParOf" srcId="{750F9E4B-AD87-4072-B440-36C25BDF09B3}" destId="{00E286B6-F141-4D2A-9E9F-02FA9DFED666}" srcOrd="2" destOrd="0" presId="urn:microsoft.com/office/officeart/2008/layout/NameandTitleOrganizationalChart"/>
    <dgm:cxn modelId="{3DD10658-10D0-43A9-9D27-B459DFA5B689}" type="presParOf" srcId="{E15F0856-6C92-46F5-9C8E-6D67D6E05E72}" destId="{A6D093F7-A9C9-43AA-9256-2187400DD279}" srcOrd="1" destOrd="0" presId="urn:microsoft.com/office/officeart/2008/layout/NameandTitleOrganizationalChart"/>
    <dgm:cxn modelId="{509D13D6-A1C3-4E5F-9D18-BFD26A6EC7A0}" type="presParOf" srcId="{E15F0856-6C92-46F5-9C8E-6D67D6E05E72}" destId="{FCF73790-3AC0-4EE9-9B19-F7474E97D8A7}" srcOrd="2" destOrd="0" presId="urn:microsoft.com/office/officeart/2008/layout/NameandTitleOrganizationalChart"/>
    <dgm:cxn modelId="{8DAA077C-FBEB-4BAA-88A1-4CF5D102AC89}" type="presParOf" srcId="{601E69F9-659F-44C9-BD57-21C995FAFCC1}" destId="{EBAFEB86-9E45-4CEE-83FD-6D551981EC5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EB52E-C59C-4A51-8AC7-0394BFC29D02}" type="datetimeFigureOut">
              <a:rPr lang="cs-CZ" smtClean="0"/>
              <a:t>08.10.2019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8B058-64F1-458F-938F-9539D29F3DB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558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F24CF-4E33-477F-8D40-2A79E45E1106}" type="datetimeFigureOut">
              <a:rPr lang="cs-CZ" smtClean="0"/>
              <a:t>08.10.2019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EB842-E34A-447F-988B-1AE69C1DC3B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06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C6100-9DDE-4116-8160-F2200CB60C75}" type="slidenum">
              <a:rPr lang="cs-CZ" altLang="cs-CZ" smtClean="0"/>
              <a:pPr>
                <a:defRPr/>
              </a:pPr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870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F519B-A017-4DA2-BA43-93D8ADAB9DE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083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EB842-E34A-447F-988B-1AE69C1DC3B6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9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2F8-C622-4965-9450-6BAFAAC6C9FB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65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FED1-F03C-4E71-A945-083A49A89D76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5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A40B-9D9A-4532-AC6B-C2FB83F9E5F9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0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4F637-0555-4C4E-80E8-0B745B279F8B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6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A53D-27BA-4C30-B457-B3580DFB1B1A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A51D-1B35-4B74-AA3D-8CA2789A0E62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92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47E1-2732-49B8-806D-AB000529CA6C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35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8551-961D-4BAD-8A2E-E101F3C3BA66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96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E41F-9969-48E3-8544-EAA380D52F2D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9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CB3E-0378-4D3D-9F74-9BF141E72F34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12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8C31-3BF2-479B-BAF0-1461F1131316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57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C979-44CB-4379-9BEC-233DEAEBF79E}" type="datetime1">
              <a:rPr lang="cs-CZ" smtClean="0"/>
              <a:t>08.10.2019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78FD0-D09E-49E7-BFA0-4977AE3847B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82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29730" y="683741"/>
            <a:ext cx="10486767" cy="2866767"/>
          </a:xfrm>
          <a:solidFill>
            <a:srgbClr val="FFFFCC"/>
          </a:solidFill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200" b="1" dirty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200" b="1" dirty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NÁSLEDNÁ  A  REGIONÁLNÍ </a:t>
            </a:r>
            <a:b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LŮŽKOVÁ  PÉČE V ČR</a:t>
            </a:r>
            <a:b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200" b="1" dirty="0" smtClean="0">
                <a:solidFill>
                  <a:srgbClr val="040F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(makro- a mikroekonomické souvislosti)</a:t>
            </a:r>
            <a:r>
              <a:rPr lang="cs-CZ" altLang="cs-CZ" sz="28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</a:br>
            <a:endParaRPr lang="cs-CZ" altLang="cs-CZ" sz="30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11161" y="4176585"/>
            <a:ext cx="6652055" cy="212536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800" b="1" i="1" dirty="0" smtClean="0">
                <a:solidFill>
                  <a:srgbClr val="C00000"/>
                </a:solidFill>
                <a:latin typeface="Arial" panose="020B0604020202020204" pitchFamily="34" charset="0"/>
              </a:rPr>
              <a:t>Petr Fiala</a:t>
            </a:r>
            <a:endParaRPr lang="cs-CZ" altLang="cs-CZ" sz="2800" b="1" i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1. LF UK Praha, FHS UK, AČMN</a:t>
            </a:r>
            <a:endParaRPr lang="cs-CZ" altLang="cs-CZ" sz="20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                   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Panelová diskuse PSP ČR, 9. 10. 2019</a:t>
            </a:r>
            <a:endParaRPr lang="cs-CZ" altLang="cs-CZ" sz="20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73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1524000" y="53170"/>
            <a:ext cx="9144000" cy="730076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Úvazky všeobecných sester a porodních asistentek </a:t>
            </a:r>
            <a:br>
              <a:rPr lang="cs-CZ" sz="2000" dirty="0"/>
            </a:br>
            <a:r>
              <a:rPr lang="cs-CZ" sz="2000" dirty="0"/>
              <a:t>dle hlavních segmentů péče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19636" y="745867"/>
          <a:ext cx="6480720" cy="252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19636" y="3626937"/>
          <a:ext cx="6480720" cy="252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945500" y="1020306"/>
            <a:ext cx="1080120" cy="52322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39887" y="3626936"/>
            <a:ext cx="1080120" cy="52322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028416" y="602238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sz="1000" dirty="0">
                <a:solidFill>
                  <a:srgbClr val="292929"/>
                </a:solidFill>
              </a:rPr>
              <a:t>Zdroj: Výkaz E (MZ) 2-01, E (MZ) 3-01 a E (MZ) 4-01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10</a:t>
            </a:fld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4934465" y="1890665"/>
            <a:ext cx="2034745" cy="158883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6540844" y="1510958"/>
            <a:ext cx="1985318" cy="7758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614450" y="1141626"/>
            <a:ext cx="2251129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Sestry v následná péči</a:t>
            </a:r>
          </a:p>
          <a:p>
            <a:pPr algn="ctr"/>
            <a:r>
              <a:rPr lang="cs-CZ" dirty="0"/>
              <a:t>n</a:t>
            </a:r>
            <a:r>
              <a:rPr lang="cs-CZ" dirty="0" smtClean="0"/>
              <a:t>a 28 590 lůžek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74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/>
          <p:cNvSpPr txBox="1"/>
          <p:nvPr/>
        </p:nvSpPr>
        <p:spPr>
          <a:xfrm>
            <a:off x="6744072" y="6032137"/>
            <a:ext cx="3707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>
                <a:solidFill>
                  <a:srgbClr val="292929"/>
                </a:solidFill>
              </a:rPr>
              <a:t>Zdroj: Výkaz E (MZ) 2-01, E (MZ) 3-01 a E (MZ) 4-01</a:t>
            </a: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1524000" y="247846"/>
            <a:ext cx="9144000" cy="648072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Úvazky lékařů dle hlavních segmentů péče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19636" y="692697"/>
          <a:ext cx="6480720" cy="252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945500" y="1196752"/>
            <a:ext cx="1080120" cy="52322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939887" y="3861048"/>
            <a:ext cx="1080120" cy="52322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2016</a:t>
            </a: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19636" y="3631433"/>
          <a:ext cx="6480720" cy="252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11</a:t>
            </a:fld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934465" y="1890665"/>
            <a:ext cx="2034745" cy="158883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209824" y="873586"/>
            <a:ext cx="2242152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Lékaři v následné péči</a:t>
            </a:r>
          </a:p>
          <a:p>
            <a:pPr algn="ctr"/>
            <a:r>
              <a:rPr lang="cs-CZ" dirty="0" smtClean="0"/>
              <a:t>na 28 590 lůžek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6499656" y="1136232"/>
            <a:ext cx="1653744" cy="116212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32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205" y="225082"/>
            <a:ext cx="10274643" cy="829361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Náklady na zdravotnický personál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3297"/>
            <a:ext cx="10515600" cy="4829206"/>
          </a:xfrm>
        </p:spPr>
        <p:txBody>
          <a:bodyPr/>
          <a:lstStyle/>
          <a:p>
            <a:pPr marL="0" indent="0">
              <a:buNone/>
            </a:pP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Tab. 8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Náklady na zdravotnický personál v Kč na 1 OD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22665"/>
              </p:ext>
            </p:extLst>
          </p:nvPr>
        </p:nvGraphicFramePr>
        <p:xfrm>
          <a:off x="928819" y="1515590"/>
          <a:ext cx="9483809" cy="12356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14166"/>
                <a:gridCol w="1145059"/>
                <a:gridCol w="1260389"/>
                <a:gridCol w="1664043"/>
                <a:gridCol w="1334530"/>
                <a:gridCol w="1565189"/>
                <a:gridCol w="1400433"/>
              </a:tblGrid>
              <a:tr h="444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Kód OD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Celkově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0005, oš.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0021, psych.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0022, </a:t>
                      </a: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rhb</a:t>
                      </a: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0023, plicní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0024, LDN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 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1013,10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933,90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1175,30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1115,50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974,90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Medián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965,60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878,10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1119,10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1002,30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942,50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38199" y="2737880"/>
            <a:ext cx="95744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Doplňkové hodnoty: rozptyl 70302, směrodatná odchylka 265; variační koeficient 26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%.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957474" y="3062352"/>
            <a:ext cx="25836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Zdroj: Analýza násl. péče AČMN, AN ČR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3037" y="3304847"/>
            <a:ext cx="111059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Základem jsou průměrné měsíční hrubé mzdy + 34% odvody, dále DPČ, </a:t>
            </a:r>
          </a:p>
          <a:p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DPT, vč. příplatků, nočních, dovolených, přesčasů atd.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Hodnoty se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liší dle segmentů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 zásadě jsou t. č. mezi 1100-1200/OD.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Počty dle personální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vyhl. č. 99/2012 Sb. nelze použít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(příliš nízké), s tak </a:t>
            </a:r>
          </a:p>
          <a:p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malým počtem personálu nelze práci s těžšími pacienty zastat.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modelaci dorovnání na úroveň v akutní péči by bylo </a:t>
            </a:r>
          </a:p>
          <a:p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třeba navýšit náklady o 500 Kč/OD.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6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1683"/>
            <a:ext cx="9706232" cy="86231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Výsledné náklady a jejich úhrady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9979" y="10357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Tab. 12,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Porovnání nákladů a úhrad v následné péči v Kč na 1 OD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55151"/>
              </p:ext>
            </p:extLst>
          </p:nvPr>
        </p:nvGraphicFramePr>
        <p:xfrm>
          <a:off x="838200" y="1383391"/>
          <a:ext cx="10052221" cy="242192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49468"/>
                <a:gridCol w="1231680"/>
                <a:gridCol w="1236812"/>
                <a:gridCol w="1701656"/>
                <a:gridCol w="1427730"/>
                <a:gridCol w="1585445"/>
                <a:gridCol w="1419430"/>
              </a:tblGrid>
              <a:tr h="494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Kód OD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0005, oš.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0021, psych.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0022, </a:t>
                      </a: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rhb</a:t>
                      </a: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0023, plicní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0024, LDN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1789,50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1753,30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2041,10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2084,20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1927,90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1723,10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8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Úhrady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1649,10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1526,60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1814,90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1854,80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1675,80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1611,60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8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-140,40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-226,70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-226,20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-229,40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-252,10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-111,50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Úhr. : </a:t>
                      </a: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nákl. 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92,2%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87,1%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88,9%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89,0%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86,9%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93,76%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Rentabilita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záporná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739980" y="3783618"/>
            <a:ext cx="76740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Doplňkové hodnoty u úhrad: směrodatná odchylka 197; variační koeficient 11,9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%.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512236" y="3803846"/>
            <a:ext cx="24994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Zdroj: Analýza násl. péče AČMN, AN ČR</a:t>
            </a:r>
            <a:endParaRPr lang="cs-CZ" sz="1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7812" y="4122172"/>
            <a:ext cx="10802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výsledné tabulky plyne, že </a:t>
            </a:r>
            <a:r>
              <a:rPr lang="cs-CZ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následná péče je ztrátová</a:t>
            </a:r>
            <a:r>
              <a:rPr lang="cs-CZ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jako celek i jako jednotlivé segmenty. </a:t>
            </a:r>
            <a:r>
              <a:rPr lang="cs-CZ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Rentabilita je všude záporná.</a:t>
            </a:r>
            <a:r>
              <a:rPr lang="cs-CZ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61 ZZ jich 51 uvedlo ztrátu, pouze 10 mělo vyrovnaný nebo kladný hospodářský výsledek.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0840" y="5258032"/>
            <a:ext cx="9946954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Pokud by byly zohledněny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obvyklé hotelové náklady v ubytovacím sektoru </a:t>
            </a:r>
          </a:p>
          <a:p>
            <a:pPr algn="ct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průměrné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platy ve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zdravotnictví, ztráty by byly ještě o několik set Kč/OD vyšší.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628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26362" cy="92821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Délka života ve 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zdraví: 1962 - 2010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7" r="9969" b="10492"/>
          <a:stretch>
            <a:fillRect/>
          </a:stretch>
        </p:blipFill>
        <p:spPr bwMode="auto">
          <a:xfrm>
            <a:off x="677563" y="1526910"/>
            <a:ext cx="10210467" cy="3452711"/>
          </a:xfrm>
          <a:prstGeom prst="rect">
            <a:avLst/>
          </a:prstGeom>
          <a:solidFill>
            <a:srgbClr val="FFF2CC">
              <a:alpha val="30196"/>
            </a:srgbClr>
          </a:solidFill>
          <a:ln>
            <a:noFill/>
          </a:ln>
          <a:extLst/>
        </p:spPr>
      </p:pic>
      <p:sp>
        <p:nvSpPr>
          <p:cNvPr id="7" name="Obdélník 6"/>
          <p:cNvSpPr/>
          <p:nvPr/>
        </p:nvSpPr>
        <p:spPr>
          <a:xfrm>
            <a:off x="838200" y="1178536"/>
            <a:ext cx="8524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en-US" b="1" dirty="0" smtClean="0">
                <a:ea typeface="Times New Roman" pitchFamily="18" charset="0"/>
                <a:cs typeface="Times-Bold"/>
              </a:rPr>
              <a:t>Tab. 1, Srovnání </a:t>
            </a:r>
            <a:r>
              <a:rPr lang="cs-CZ" altLang="en-US" b="1" dirty="0">
                <a:ea typeface="Times New Roman" pitchFamily="18" charset="0"/>
                <a:cs typeface="Times-Bold"/>
              </a:rPr>
              <a:t>vývoje délky života ve zdraví </a:t>
            </a:r>
            <a:r>
              <a:rPr lang="cs-CZ" altLang="en-US" b="1" dirty="0" smtClean="0">
                <a:ea typeface="Times New Roman" pitchFamily="18" charset="0"/>
                <a:cs typeface="Times-Bold"/>
              </a:rPr>
              <a:t>v </a:t>
            </a:r>
            <a:r>
              <a:rPr lang="cs-CZ" altLang="en-US" b="1" dirty="0">
                <a:ea typeface="Times New Roman" pitchFamily="18" charset="0"/>
                <a:cs typeface="Times-Bold"/>
              </a:rPr>
              <a:t>ČR a ve Švédsku mezi roky 1962 a </a:t>
            </a:r>
            <a:r>
              <a:rPr lang="cs-CZ" altLang="en-US" b="1" dirty="0" smtClean="0">
                <a:ea typeface="Times New Roman" pitchFamily="18" charset="0"/>
                <a:cs typeface="Times-Bold"/>
              </a:rPr>
              <a:t>2010</a:t>
            </a:r>
            <a:endParaRPr lang="en-GB" altLang="en-US" sz="1400" i="1" dirty="0">
              <a:ea typeface="Times New Roman" pitchFamily="18" charset="0"/>
              <a:cs typeface="Times-Bold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596184" y="4697048"/>
            <a:ext cx="21996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en-US" sz="1000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Zdroj</a:t>
            </a:r>
            <a:r>
              <a:rPr lang="cs-CZ" altLang="en-US" sz="1000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HFA </a:t>
            </a:r>
            <a:r>
              <a:rPr lang="cs-CZ" altLang="en-US" sz="1000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WHO, cit. Šteflová 2018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596713" y="3678482"/>
            <a:ext cx="733167" cy="363806"/>
          </a:xfrm>
          <a:prstGeom prst="ellipse">
            <a:avLst/>
          </a:prstGeom>
          <a:solidFill>
            <a:srgbClr val="FFF2CC">
              <a:alpha val="30196"/>
            </a:srgb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7809470" y="3677141"/>
            <a:ext cx="801130" cy="365147"/>
          </a:xfrm>
          <a:prstGeom prst="ellipse">
            <a:avLst/>
          </a:prstGeom>
          <a:solidFill>
            <a:srgbClr val="FFF2CC">
              <a:alpha val="30196"/>
            </a:srgb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245974" y="5136364"/>
            <a:ext cx="954985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Pozn.: Kromě celkového stárnutí populace prožijí obyvatelé v ČR navíc v nemoci více než 9 let oproti Švédsku, a tak potřebují analogicky více kapacit (lůžek i ambulancí) a finančních zdrojů než ve Švédsku…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467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97289" y="213691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  <a:br>
              <a:rPr lang="cs-CZ" altLang="cs-CZ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petrfiala@hotmail.com</a:t>
            </a:r>
            <a:br>
              <a:rPr lang="cs-CZ" alt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08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218" y="270894"/>
            <a:ext cx="10515600" cy="69647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HDP a výdaje na zdravotnictví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914020"/>
              </p:ext>
            </p:extLst>
          </p:nvPr>
        </p:nvGraphicFramePr>
        <p:xfrm>
          <a:off x="757880" y="1400202"/>
          <a:ext cx="10661823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98141"/>
                <a:gridCol w="1067314"/>
                <a:gridCol w="1332728"/>
                <a:gridCol w="1332728"/>
                <a:gridCol w="1332728"/>
                <a:gridCol w="1332728"/>
                <a:gridCol w="1332728"/>
                <a:gridCol w="133272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2018*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2019*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2020**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2021**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HDP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5 045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5 296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5 568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5 718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5 861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Růst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2,7-3%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Výběr do v.z.p.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260,6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306,5 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329,2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350,6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Nadvýběr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Růst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Celkové</a:t>
                      </a:r>
                      <a:r>
                        <a:rPr lang="cs-CZ" b="1" baseline="0" dirty="0" smtClean="0">
                          <a:solidFill>
                            <a:schemeClr val="bg1"/>
                          </a:solidFill>
                        </a:rPr>
                        <a:t> výdaje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330,9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353,2,5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427,8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C00000"/>
                          </a:solidFill>
                        </a:rPr>
                        <a:t>Podíl z HDP</a:t>
                      </a:r>
                      <a:endParaRPr lang="cs-CZ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48443" y="4362626"/>
            <a:ext cx="3943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Eurostat, MF ČR, kolokvia 12/2018 a 1/2019, ČSÚ, MZ ČR;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881" y="1031555"/>
            <a:ext cx="7682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Tab. 3, HDP a výdaje na zdravotnictví v mld. Kč v letech 2015 - 2021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014917" y="4599302"/>
            <a:ext cx="8073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 odhad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1681" y="4722412"/>
            <a:ext cx="10282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Poznámky: </a:t>
            </a:r>
          </a:p>
          <a:p>
            <a:r>
              <a:rPr lang="cs-CZ" b="1" dirty="0" smtClean="0"/>
              <a:t>1. Zůstatky zdravotních pojišťoven k 9/2019 činí </a:t>
            </a:r>
            <a:r>
              <a:rPr lang="cs-CZ" sz="2200" b="1" dirty="0" smtClean="0">
                <a:solidFill>
                  <a:srgbClr val="C00000"/>
                </a:solidFill>
              </a:rPr>
              <a:t>57,0 mld. Kč</a:t>
            </a:r>
            <a:r>
              <a:rPr lang="cs-CZ" b="1" dirty="0" smtClean="0"/>
              <a:t>, což už je přes 1% HDP.</a:t>
            </a:r>
          </a:p>
          <a:p>
            <a:r>
              <a:rPr lang="cs-CZ" b="1" dirty="0" smtClean="0"/>
              <a:t>2. Podle premiéra Babiše z 5/18 dosáhne zdrav. ČR v r. 2021 na 9% z HDP, což by mělo být cca 530 mld. Kč…</a:t>
            </a:r>
          </a:p>
          <a:p>
            <a:r>
              <a:rPr lang="cs-CZ" b="1" dirty="0" smtClean="0"/>
              <a:t>3. K dosažení 9% HDP by bylo třeba vydat v r. 2020-21 vždy o 57 a 58 mld. Kč nad dnešní prognózy.</a:t>
            </a:r>
          </a:p>
          <a:p>
            <a:r>
              <a:rPr lang="cs-CZ" b="1" dirty="0" smtClean="0"/>
              <a:t>4. </a:t>
            </a:r>
            <a:r>
              <a:rPr lang="cs-CZ" b="1" dirty="0">
                <a:solidFill>
                  <a:srgbClr val="C00000"/>
                </a:solidFill>
              </a:rPr>
              <a:t>V</a:t>
            </a:r>
            <a:r>
              <a:rPr lang="cs-CZ" b="1" dirty="0" smtClean="0">
                <a:solidFill>
                  <a:srgbClr val="C00000"/>
                </a:solidFill>
              </a:rPr>
              <a:t>ýdaje na zdrav. v ČR jsou těsně nad 7% z HDP, v absolutních částkách je to cca 1/3 – 1/4 výdajů v EU-15.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655450" y="4599302"/>
            <a:ext cx="83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** prognóza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2</a:t>
            </a:fld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9520297" y="5262720"/>
            <a:ext cx="1441620" cy="50376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9251091" y="2489355"/>
            <a:ext cx="840259" cy="42501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10297297" y="3973528"/>
            <a:ext cx="524930" cy="1289192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ál 14"/>
          <p:cNvSpPr/>
          <p:nvPr/>
        </p:nvSpPr>
        <p:spPr>
          <a:xfrm>
            <a:off x="10459927" y="3616411"/>
            <a:ext cx="1184415" cy="39072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98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83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alší strategie zdravotnictví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0962"/>
            <a:ext cx="10515600" cy="46694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Země EU-15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vydávají na zdravotnictví v průměru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– 11% HDP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což je v absolutních částkách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– 4x víc než ČR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Kvůli stárnutí populace budou tato čísla dále a trvale růst v EU i u nás.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 musí počítat s růstem výdajů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zdrav. v dalších letech i s ohledem na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nemocnost našich obyvatel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srovnání s EU-15.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světových cenách základních vstupů (energie, lékařská technika, léky atd.)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největší rozdíl mezi ČR a EU-15 v odměňování zdravotníků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ostatního personálu.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třeba počítat s dalším tempem růstu platů ve zdravotnictví v dalších letech, jinak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zdravotníci dál odcházet na západ!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třeba, aby MZ ČR vypracovalo strategii přibližování růstu výdajů na zdravotnictví na úroveň zemí EU-15</a:t>
            </a:r>
            <a:r>
              <a:rPr lang="cs-CZ" sz="24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89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Jak je tomu s průměrnými platy?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MZ ČR zkresluje výši příjmů lékařů a sester v nemocnicích směrem nahoru.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ejich týdenní pracovní doby bývá i 60 – 80 hodin (u sester obvykle méně) a ve třísměnném provozu.</a:t>
            </a:r>
          </a:p>
          <a:p>
            <a:pPr marL="0" indent="0">
              <a:buNone/>
            </a:pPr>
            <a:endParaRPr lang="cs-CZ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Standardní mezioborová srovnávání provádějí statistici ve všech oborech za srovnatelných podmínek, tj. s pracovníky, kteří odpracují 40 hodin týdně v 1 směně… vše ostatní je nad rámec standardní pracovní doby.</a:t>
            </a:r>
          </a:p>
          <a:p>
            <a:pPr marL="0" indent="0">
              <a:buNone/>
            </a:pPr>
            <a:endParaRPr lang="cs-CZ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Proto </a:t>
            </a:r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lékaři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stále míří z nemocnic pryč do ambulancí nebo do ciziny. </a:t>
            </a:r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Sestry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obvykle mimo obor (např. do supermarketů), kde mají stejné a vyšší platy s menším fyzickým i psychickým vypětím.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43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                                Lékaři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426" y="2266950"/>
            <a:ext cx="771525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sz="2400" dirty="0" smtClean="0"/>
              <a:t>Průměrný měsíční příjem za základní pracovní dobu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(2018)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	</a:t>
            </a:r>
            <a:r>
              <a:rPr lang="cs-CZ" altLang="cs-CZ" dirty="0" smtClean="0">
                <a:solidFill>
                  <a:srgbClr val="009999"/>
                </a:solidFill>
              </a:rPr>
              <a:t>	     </a:t>
            </a:r>
            <a:r>
              <a:rPr lang="cs-CZ" altLang="cs-CZ" sz="3200" b="1" dirty="0" smtClean="0">
                <a:solidFill>
                  <a:srgbClr val="009999"/>
                </a:solidFill>
              </a:rPr>
              <a:t>47.068,-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	0,56 (průměrného příjmu)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		1,48 (průměrné mzdy ČR)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92313" y="620713"/>
          <a:ext cx="1008062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3" imgW="5915851" imgH="3533333" progId="">
                  <p:embed/>
                </p:oleObj>
              </mc:Choice>
              <mc:Fallback>
                <p:oleObj r:id="rId3" imgW="5915851" imgH="353333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620713"/>
                        <a:ext cx="1008062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992314" y="1196975"/>
            <a:ext cx="8135937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520513" y="3840335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390493" y="4664290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3390493" y="5013712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9983788" y="63087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/>
              <a:t>2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7824788" y="6381750"/>
            <a:ext cx="1223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/>
              <a:t>Zdroj: AČMN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77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                                   Sestry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1992314" y="1268413"/>
            <a:ext cx="8135937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063751" y="1557339"/>
            <a:ext cx="7643813" cy="37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dirty="0"/>
              <a:t>	</a:t>
            </a:r>
            <a:r>
              <a:rPr lang="cs-CZ" altLang="cs-CZ" sz="2400" dirty="0"/>
              <a:t>Průměrný měsíční příjem za základní pracovní dobu</a:t>
            </a:r>
          </a:p>
          <a:p>
            <a:pPr algn="ctr" eaLnBrk="1" hangingPunct="1">
              <a:buFontTx/>
              <a:buNone/>
            </a:pPr>
            <a:r>
              <a:rPr lang="cs-CZ" altLang="cs-CZ" sz="2400" dirty="0"/>
              <a:t>(2018)</a:t>
            </a:r>
          </a:p>
          <a:p>
            <a:pPr lvl="2" eaLnBrk="1" hangingPunct="1">
              <a:buFontTx/>
              <a:buNone/>
            </a:pPr>
            <a:r>
              <a:rPr lang="cs-CZ" altLang="cs-CZ" dirty="0"/>
              <a:t>		</a:t>
            </a:r>
          </a:p>
          <a:p>
            <a:pPr lvl="2" eaLnBrk="1" hangingPunct="1">
              <a:buFontTx/>
              <a:buNone/>
            </a:pPr>
            <a:r>
              <a:rPr lang="cs-CZ" altLang="cs-CZ" dirty="0"/>
              <a:t>		</a:t>
            </a:r>
            <a:r>
              <a:rPr lang="cs-CZ" altLang="cs-CZ" sz="3200" dirty="0"/>
              <a:t>	     </a:t>
            </a:r>
            <a:r>
              <a:rPr lang="cs-CZ" altLang="cs-CZ" sz="3200" b="1" dirty="0">
                <a:solidFill>
                  <a:srgbClr val="009999"/>
                </a:solidFill>
              </a:rPr>
              <a:t>27.270,-</a:t>
            </a:r>
          </a:p>
          <a:p>
            <a:pPr lvl="2" eaLnBrk="1" hangingPunct="1">
              <a:buFontTx/>
              <a:buNone/>
            </a:pPr>
            <a:r>
              <a:rPr lang="cs-CZ" altLang="cs-CZ" dirty="0"/>
              <a:t>		</a:t>
            </a:r>
          </a:p>
          <a:p>
            <a:pPr lvl="2" eaLnBrk="1" hangingPunct="1">
              <a:buFontTx/>
              <a:buNone/>
            </a:pPr>
            <a:r>
              <a:rPr lang="cs-CZ" altLang="cs-CZ" dirty="0"/>
              <a:t>		0,72 (průměrného příjmu)</a:t>
            </a:r>
          </a:p>
          <a:p>
            <a:pPr lvl="2" eaLnBrk="1" hangingPunct="1">
              <a:buFontTx/>
              <a:buNone/>
            </a:pPr>
            <a:r>
              <a:rPr lang="cs-CZ" altLang="cs-CZ" dirty="0"/>
              <a:t>		0,86 (průměrné mzdy ČR)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800600" y="3357563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3359150" y="4292600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3359150" y="4724400"/>
            <a:ext cx="433388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9983788" y="63087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/>
              <a:t>3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7824788" y="6381750"/>
            <a:ext cx="1223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/>
              <a:t>Zdroj: AČMN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992313" y="620713"/>
          <a:ext cx="1008062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r:id="rId3" imgW="5915851" imgH="3533333" progId="">
                  <p:embed/>
                </p:oleObj>
              </mc:Choice>
              <mc:Fallback>
                <p:oleObj r:id="rId3" imgW="5915851" imgH="353333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620713"/>
                        <a:ext cx="1008062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0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1375"/>
            <a:ext cx="10515600" cy="11301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akutní a následné péče v r. 2018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56486" y="1692992"/>
          <a:ext cx="8025714" cy="1559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0816"/>
                <a:gridCol w="1565189"/>
                <a:gridCol w="1383957"/>
                <a:gridCol w="1993557"/>
                <a:gridCol w="13921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</a:t>
                      </a:r>
                      <a:r>
                        <a:rPr lang="cs-CZ" baseline="0" dirty="0" smtClean="0"/>
                        <a:t>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v mld.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v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Akutní péče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57 578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66,8%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123,05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86,8%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Následná péče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28 590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33,2%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18,73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86 168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141,78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88077" y="1333234"/>
            <a:ext cx="7247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Tab. 2,  Lůžka akutní a násl. péče a jejich náklady v r. 2018</a:t>
            </a:r>
            <a:endParaRPr lang="cs-CZ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5352865" y="2452937"/>
            <a:ext cx="1046205" cy="444843"/>
          </a:xfrm>
          <a:prstGeom prst="ellipse">
            <a:avLst/>
          </a:prstGeom>
          <a:solidFill>
            <a:srgbClr val="FFFFCC">
              <a:alpha val="3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hnutá šipka nahoru 6"/>
          <p:cNvSpPr/>
          <p:nvPr/>
        </p:nvSpPr>
        <p:spPr>
          <a:xfrm>
            <a:off x="6304158" y="2772063"/>
            <a:ext cx="2718487" cy="575065"/>
          </a:xfrm>
          <a:prstGeom prst="curvedUp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8749244" y="2452936"/>
            <a:ext cx="1046205" cy="444843"/>
          </a:xfrm>
          <a:prstGeom prst="ellipse">
            <a:avLst/>
          </a:prstGeom>
          <a:solidFill>
            <a:schemeClr val="accent4">
              <a:lumMod val="20000"/>
              <a:lumOff val="80000"/>
              <a:alpha val="30196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942060" y="3316935"/>
            <a:ext cx="21611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ÚZIS, ČSÚ, AČMN, AK DŘ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228519" y="3569760"/>
            <a:ext cx="99438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Poznámky: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NP se podílí cca 1/3 na celkovém počtu lůžek v ČR, ale jen asi 13% na jejich nákladech.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Podle posledních údajů je v AČMN celkem 13 873 lůžek následné péče, z toho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4 154 v samostatných zařízeních a 9 719 lůžek je včleněných do nemocnic akutní péče.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Psychiatrické léčebny disponují celkem 8 919 lůžky a jsou sdruženy v AN ČR.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</a:p>
          <a:p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mezinár. statistik nepatří psychiatrie ani do akutní ani do následné péče a je sledována</a:t>
            </a:r>
          </a:p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zvlášť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rámci reformy podporované z EU budou transformovány do jiné podoby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Bez psychiatrie má násl. péče 19 671 lůžek, z toho 13 873 v AČMN a 5 798 v AN ČR.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23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57022" cy="81186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Hotelové náklady celkem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9346" y="1235676"/>
            <a:ext cx="10515600" cy="4809481"/>
          </a:xfrm>
        </p:spPr>
        <p:txBody>
          <a:bodyPr/>
          <a:lstStyle/>
          <a:p>
            <a:pPr marL="0" indent="0">
              <a:buNone/>
            </a:pP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Tab. 5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Celkové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„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hotel s plnou penzí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 vč. stravy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v Kč na 1 OD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838200" y="1544868"/>
          <a:ext cx="9870989" cy="12439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80025"/>
                <a:gridCol w="1225426"/>
                <a:gridCol w="1210962"/>
                <a:gridCol w="1845276"/>
                <a:gridCol w="1491048"/>
                <a:gridCol w="1540476"/>
                <a:gridCol w="1377776"/>
              </a:tblGrid>
              <a:tr h="428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Kód OD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Celkově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0005, oš.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0021, psych.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0022, </a:t>
                      </a: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rhb</a:t>
                      </a: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0023, plicní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0024, LDN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1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 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641,20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674,70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774,00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852,70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660,40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567,80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3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Medián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603,80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603,80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791,20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819,50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703,10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513,80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 flipH="1">
            <a:off x="8311149" y="3058934"/>
            <a:ext cx="27121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Zdroj: Analýza násl. péče AČMN, AN ČR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70238" y="2761107"/>
            <a:ext cx="9870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Doplňkové hodnoty: rozptyl 37370, směrodatná odchylka 193; variační koeficient 30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7751" y="3305155"/>
            <a:ext cx="110160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o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odvíjející se od úhrad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pojišťoven („rozpuštění</a:t>
            </a:r>
          </a:p>
          <a:p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úhrad“),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nikoliv od skutečné ceny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založené na reálné kalkulaci nákladů.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641,20 Kč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(medián 603,80 Kč) vychází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nízko, mimo realitu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nápadný rozdíl mezi průměrem v LDN (567,80 Kč) a rhb. (852,70 Kč.).</a:t>
            </a:r>
          </a:p>
          <a:p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LDN jsou patrně nejvíc „na doraz“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ze </a:t>
            </a: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 typů následné 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Pokusili jsme se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vyhledat nejlacinější nabídky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hotelů/penzionů s plnou </a:t>
            </a:r>
          </a:p>
          <a:p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penzí v listopadu 2018 v ČR na vyhledávači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„booking.com“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8</a:t>
            </a:fld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944129" y="1423213"/>
            <a:ext cx="1375719" cy="158883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5946"/>
            <a:ext cx="10515600" cy="912941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Celodenní stravní dávka (dieta)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667266" y="1341651"/>
          <a:ext cx="9687695" cy="113793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28583"/>
                <a:gridCol w="1202724"/>
                <a:gridCol w="1227438"/>
                <a:gridCol w="1705232"/>
                <a:gridCol w="1433384"/>
                <a:gridCol w="1548714"/>
                <a:gridCol w="1441620"/>
              </a:tblGrid>
              <a:tr h="388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Kód OD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Celkově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0005, oš.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0021, psych.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0022,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rhb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0023, plicní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0024, LDN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5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 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163,80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162,90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188,50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172,20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159,00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54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Medián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160,00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160,10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154,20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178,00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159,60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158,50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667266" y="965104"/>
            <a:ext cx="9415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Tab. 4, Náklady </a:t>
            </a:r>
            <a:r>
              <a:rPr lang="cs-CZ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na celodenní stravu v jednotlivých segmentech následné péče v Kč</a:t>
            </a:r>
            <a:endParaRPr lang="cs-CZ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8411" y="2434478"/>
            <a:ext cx="8361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Doplňkové hodnoty: rozptyl 639,60; směrodatná odchylka 25,29; variační koeficient 16,4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%.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855559" y="2676208"/>
            <a:ext cx="24994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cs-CZ" sz="1000" dirty="0">
                <a:latin typeface="Arial" panose="020B0604020202020204" pitchFamily="34" charset="0"/>
                <a:ea typeface="Times New Roman" panose="02020603050405020304" pitchFamily="18" charset="0"/>
              </a:rPr>
              <a:t>Zdroj: Analýza násl. péče AČMN, AN ČR</a:t>
            </a:r>
            <a:endParaRPr lang="cs-CZ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67266" y="2880725"/>
            <a:ext cx="10043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o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jeden z nejcitlivějších ukazatelů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dobré a chutné jídlo může být pro řadu chronicky a dlouhodobě nemocných jedním z posledních a největších potěšení, která jim ještě zbývají.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Stížnosti na stravu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jsou proto typické a  jedny z nejčastějších v našich nemoc-  nicích obecně, v NP zvlášť. Ubývá jich u „stravní dávky“ od 200 Kč/OD výše.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Statistické charakteristiky signalizují, že všechna zařízení jsou si v „nákladech“ na stravu </a:t>
            </a:r>
            <a:r>
              <a:rPr lang="cs-C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blízká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(patrně stlačeny na minimum); viz var. koef. 16,4%.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8411" y="5127494"/>
            <a:ext cx="1054443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zkušeností z praxe nelze za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cca 160 Kč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zajistit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kvalitní celodenní stravu,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vč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. všech typů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diet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přídavků (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diabet., bílkovinné atd.).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 - PSP ČR,9.10.2019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78FD0-D09E-49E7-BFA0-4977AE3847BA}" type="slidenum">
              <a:rPr lang="cs-CZ" smtClean="0"/>
              <a:t>9</a:t>
            </a:fld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1680519" y="1083627"/>
            <a:ext cx="1375719" cy="158883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4619</TotalTime>
  <Words>1703</Words>
  <Application>Microsoft Office PowerPoint</Application>
  <PresentationFormat>Širokoúhlá obrazovka</PresentationFormat>
  <Paragraphs>348</Paragraphs>
  <Slides>15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Times-Bold</vt:lpstr>
      <vt:lpstr>Wingdings</vt:lpstr>
      <vt:lpstr>Motiv Office</vt:lpstr>
      <vt:lpstr>    NÁSLEDNÁ  A  REGIONÁLNÍ  LŮŽKOVÁ  PÉČE V ČR  (makro- a mikroekonomické souvislosti) </vt:lpstr>
      <vt:lpstr>HDP a výdaje na zdravotnictví</vt:lpstr>
      <vt:lpstr>Další strategie zdravotnictví</vt:lpstr>
      <vt:lpstr>Jak je tomu s průměrnými platy?</vt:lpstr>
      <vt:lpstr>                                Lékaři</vt:lpstr>
      <vt:lpstr>                                   Sestry</vt:lpstr>
      <vt:lpstr>Náklady akutní a následné péče v r. 2018</vt:lpstr>
      <vt:lpstr>Hotelové náklady celkem</vt:lpstr>
      <vt:lpstr>Celodenní stravní dávka (dieta)</vt:lpstr>
      <vt:lpstr>Úvazky všeobecných sester a porodních asistentek  dle hlavních segmentů péče</vt:lpstr>
      <vt:lpstr>Úvazky lékařů dle hlavních segmentů péče</vt:lpstr>
      <vt:lpstr>Náklady na zdravotnický personál</vt:lpstr>
      <vt:lpstr>Výsledné náklady a jejich úhrady</vt:lpstr>
      <vt:lpstr>Délka života ve zdraví: 1962 - 2010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Fiala</dc:creator>
  <cp:lastModifiedBy>Petr Fiala</cp:lastModifiedBy>
  <cp:revision>486</cp:revision>
  <cp:lastPrinted>2019-05-30T13:57:50Z</cp:lastPrinted>
  <dcterms:created xsi:type="dcterms:W3CDTF">2019-03-06T15:37:46Z</dcterms:created>
  <dcterms:modified xsi:type="dcterms:W3CDTF">2019-10-08T13:54:38Z</dcterms:modified>
</cp:coreProperties>
</file>